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3A223-7D3D-4C5A-8DA7-A93DC34B5D2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4E5AB8-9615-4E65-9C2D-5C306FD9D810}">
      <dgm:prSet/>
      <dgm:spPr/>
      <dgm:t>
        <a:bodyPr/>
        <a:lstStyle/>
        <a:p>
          <a:r>
            <a:rPr lang="en-US"/>
            <a:t>Welcome</a:t>
          </a:r>
        </a:p>
      </dgm:t>
    </dgm:pt>
    <dgm:pt modelId="{99F6AC64-8FE9-4AA9-BC7C-51BC245D1C78}" type="parTrans" cxnId="{FD07C47F-986E-4316-BD73-80D0B3285F8D}">
      <dgm:prSet/>
      <dgm:spPr/>
      <dgm:t>
        <a:bodyPr/>
        <a:lstStyle/>
        <a:p>
          <a:endParaRPr lang="en-US"/>
        </a:p>
      </dgm:t>
    </dgm:pt>
    <dgm:pt modelId="{D29F7473-7AEE-4D38-B714-753EF3BE8493}" type="sibTrans" cxnId="{FD07C47F-986E-4316-BD73-80D0B3285F8D}">
      <dgm:prSet/>
      <dgm:spPr/>
      <dgm:t>
        <a:bodyPr/>
        <a:lstStyle/>
        <a:p>
          <a:endParaRPr lang="en-US"/>
        </a:p>
      </dgm:t>
    </dgm:pt>
    <dgm:pt modelId="{0663E469-12A5-4B3B-8C7C-8E9EF2A65223}">
      <dgm:prSet/>
      <dgm:spPr/>
      <dgm:t>
        <a:bodyPr/>
        <a:lstStyle/>
        <a:p>
          <a:r>
            <a:rPr lang="en-US"/>
            <a:t>Welcome participant, create relaxed atmosphere.</a:t>
          </a:r>
        </a:p>
      </dgm:t>
    </dgm:pt>
    <dgm:pt modelId="{32220564-3CD9-4936-9E7E-C6CF37B3F245}" type="parTrans" cxnId="{7684C142-A07F-4DE3-A0BE-26264E886E36}">
      <dgm:prSet/>
      <dgm:spPr/>
      <dgm:t>
        <a:bodyPr/>
        <a:lstStyle/>
        <a:p>
          <a:endParaRPr lang="en-US"/>
        </a:p>
      </dgm:t>
    </dgm:pt>
    <dgm:pt modelId="{091E9620-6A2B-46D0-AC0D-A2027BCAF01F}" type="sibTrans" cxnId="{7684C142-A07F-4DE3-A0BE-26264E886E36}">
      <dgm:prSet/>
      <dgm:spPr/>
      <dgm:t>
        <a:bodyPr/>
        <a:lstStyle/>
        <a:p>
          <a:endParaRPr lang="en-US"/>
        </a:p>
      </dgm:t>
    </dgm:pt>
    <dgm:pt modelId="{4B5431C7-0116-4BED-9323-65A1C154ED0A}">
      <dgm:prSet/>
      <dgm:spPr/>
      <dgm:t>
        <a:bodyPr/>
        <a:lstStyle/>
        <a:p>
          <a:r>
            <a:rPr lang="en-US"/>
            <a:t>Introduce</a:t>
          </a:r>
        </a:p>
      </dgm:t>
    </dgm:pt>
    <dgm:pt modelId="{E2D1EF18-C216-4707-9A9A-E2BCADDF2B82}" type="parTrans" cxnId="{7235B088-DC15-4428-90B0-62FA8916FC2E}">
      <dgm:prSet/>
      <dgm:spPr/>
      <dgm:t>
        <a:bodyPr/>
        <a:lstStyle/>
        <a:p>
          <a:endParaRPr lang="en-US"/>
        </a:p>
      </dgm:t>
    </dgm:pt>
    <dgm:pt modelId="{8534523E-D16C-41AD-9742-5879323C108C}" type="sibTrans" cxnId="{7235B088-DC15-4428-90B0-62FA8916FC2E}">
      <dgm:prSet/>
      <dgm:spPr/>
      <dgm:t>
        <a:bodyPr/>
        <a:lstStyle/>
        <a:p>
          <a:endParaRPr lang="en-US"/>
        </a:p>
      </dgm:t>
    </dgm:pt>
    <dgm:pt modelId="{118CE295-D543-4DDA-9D63-F47E79C601EE}">
      <dgm:prSet/>
      <dgm:spPr/>
      <dgm:t>
        <a:bodyPr/>
        <a:lstStyle/>
        <a:p>
          <a:r>
            <a:rPr lang="en-US"/>
            <a:t>Introduce app, explain usability test.</a:t>
          </a:r>
        </a:p>
      </dgm:t>
    </dgm:pt>
    <dgm:pt modelId="{1DD2AD30-47F7-4FDC-98D0-53711133B94C}" type="parTrans" cxnId="{6B713861-684C-440B-997A-671D3636FD85}">
      <dgm:prSet/>
      <dgm:spPr/>
      <dgm:t>
        <a:bodyPr/>
        <a:lstStyle/>
        <a:p>
          <a:endParaRPr lang="en-US"/>
        </a:p>
      </dgm:t>
    </dgm:pt>
    <dgm:pt modelId="{DB2FB015-08D7-474D-9F3B-265772D5D954}" type="sibTrans" cxnId="{6B713861-684C-440B-997A-671D3636FD85}">
      <dgm:prSet/>
      <dgm:spPr/>
      <dgm:t>
        <a:bodyPr/>
        <a:lstStyle/>
        <a:p>
          <a:endParaRPr lang="en-US"/>
        </a:p>
      </dgm:t>
    </dgm:pt>
    <dgm:pt modelId="{4137C5EA-2581-4C2B-9A3A-7F703A59DF6A}">
      <dgm:prSet/>
      <dgm:spPr/>
      <dgm:t>
        <a:bodyPr/>
        <a:lstStyle/>
        <a:p>
          <a:r>
            <a:rPr lang="en-US"/>
            <a:t>Confirm</a:t>
          </a:r>
        </a:p>
      </dgm:t>
    </dgm:pt>
    <dgm:pt modelId="{2A5452FC-E3EC-4265-BB36-4344DA9ACFA2}" type="parTrans" cxnId="{7A515549-4CBA-49FD-99C9-CCECA68A8AAB}">
      <dgm:prSet/>
      <dgm:spPr/>
      <dgm:t>
        <a:bodyPr/>
        <a:lstStyle/>
        <a:p>
          <a:endParaRPr lang="en-US"/>
        </a:p>
      </dgm:t>
    </dgm:pt>
    <dgm:pt modelId="{E23A491B-2D7B-4670-977A-4EAE5E3EDFF1}" type="sibTrans" cxnId="{7A515549-4CBA-49FD-99C9-CCECA68A8AAB}">
      <dgm:prSet/>
      <dgm:spPr/>
      <dgm:t>
        <a:bodyPr/>
        <a:lstStyle/>
        <a:p>
          <a:endParaRPr lang="en-US"/>
        </a:p>
      </dgm:t>
    </dgm:pt>
    <dgm:pt modelId="{4F5675C9-B33A-4A3D-888D-5E44C168C43C}">
      <dgm:prSet/>
      <dgm:spPr/>
      <dgm:t>
        <a:bodyPr/>
        <a:lstStyle/>
        <a:p>
          <a:r>
            <a:rPr lang="en-US"/>
            <a:t>Confirm consent, proceed with test.</a:t>
          </a:r>
        </a:p>
      </dgm:t>
    </dgm:pt>
    <dgm:pt modelId="{48DBE022-EB4F-4C8C-95A2-CF2407FE65D5}" type="parTrans" cxnId="{700FBADA-8281-439B-B545-B0445137F62D}">
      <dgm:prSet/>
      <dgm:spPr/>
      <dgm:t>
        <a:bodyPr/>
        <a:lstStyle/>
        <a:p>
          <a:endParaRPr lang="en-US"/>
        </a:p>
      </dgm:t>
    </dgm:pt>
    <dgm:pt modelId="{70B9A5FE-5E8E-4DB1-988E-09C1C373801F}" type="sibTrans" cxnId="{700FBADA-8281-439B-B545-B0445137F62D}">
      <dgm:prSet/>
      <dgm:spPr/>
      <dgm:t>
        <a:bodyPr/>
        <a:lstStyle/>
        <a:p>
          <a:endParaRPr lang="en-US"/>
        </a:p>
      </dgm:t>
    </dgm:pt>
    <dgm:pt modelId="{AC1DFAE6-45C0-4B0D-A889-793C0F750410}">
      <dgm:prSet/>
      <dgm:spPr/>
      <dgm:t>
        <a:bodyPr/>
        <a:lstStyle/>
        <a:p>
          <a:r>
            <a:rPr lang="en-US"/>
            <a:t>Request</a:t>
          </a:r>
        </a:p>
      </dgm:t>
    </dgm:pt>
    <dgm:pt modelId="{3F84E259-4CEF-40CE-881B-228AA3810243}" type="parTrans" cxnId="{F106A4D4-B320-462D-8924-E13C7ACADFF2}">
      <dgm:prSet/>
      <dgm:spPr/>
      <dgm:t>
        <a:bodyPr/>
        <a:lstStyle/>
        <a:p>
          <a:endParaRPr lang="en-US"/>
        </a:p>
      </dgm:t>
    </dgm:pt>
    <dgm:pt modelId="{385894C5-FA7F-4810-848B-A6DA81527F12}" type="sibTrans" cxnId="{F106A4D4-B320-462D-8924-E13C7ACADFF2}">
      <dgm:prSet/>
      <dgm:spPr/>
      <dgm:t>
        <a:bodyPr/>
        <a:lstStyle/>
        <a:p>
          <a:endParaRPr lang="en-US"/>
        </a:p>
      </dgm:t>
    </dgm:pt>
    <dgm:pt modelId="{90FC79E4-68FD-4222-B31E-E94CC15CCE52}">
      <dgm:prSet/>
      <dgm:spPr/>
      <dgm:t>
        <a:bodyPr/>
        <a:lstStyle/>
        <a:p>
          <a:r>
            <a:rPr lang="en-US"/>
            <a:t>Request permission, begin testing.</a:t>
          </a:r>
        </a:p>
      </dgm:t>
    </dgm:pt>
    <dgm:pt modelId="{27D89023-1617-4BBF-87C3-3B3736B61E3B}" type="parTrans" cxnId="{2178B3D8-FCFE-40E7-8689-C36A5038415B}">
      <dgm:prSet/>
      <dgm:spPr/>
      <dgm:t>
        <a:bodyPr/>
        <a:lstStyle/>
        <a:p>
          <a:endParaRPr lang="en-US"/>
        </a:p>
      </dgm:t>
    </dgm:pt>
    <dgm:pt modelId="{CE0E6CE9-127A-4B74-AB57-E36E9AE9362D}" type="sibTrans" cxnId="{2178B3D8-FCFE-40E7-8689-C36A5038415B}">
      <dgm:prSet/>
      <dgm:spPr/>
      <dgm:t>
        <a:bodyPr/>
        <a:lstStyle/>
        <a:p>
          <a:endParaRPr lang="en-US"/>
        </a:p>
      </dgm:t>
    </dgm:pt>
    <dgm:pt modelId="{48BF2A03-C524-40FE-9211-80CD47D0F0E9}">
      <dgm:prSet/>
      <dgm:spPr/>
      <dgm:t>
        <a:bodyPr/>
        <a:lstStyle/>
        <a:p>
          <a:r>
            <a:rPr lang="en-US"/>
            <a:t>Complete</a:t>
          </a:r>
        </a:p>
      </dgm:t>
    </dgm:pt>
    <dgm:pt modelId="{75716B9E-25E4-4CD2-8D5C-625CEBF6684A}" type="parTrans" cxnId="{0EA5FD9D-C955-45C6-A0BE-893F03C480E3}">
      <dgm:prSet/>
      <dgm:spPr/>
      <dgm:t>
        <a:bodyPr/>
        <a:lstStyle/>
        <a:p>
          <a:endParaRPr lang="en-US"/>
        </a:p>
      </dgm:t>
    </dgm:pt>
    <dgm:pt modelId="{9D7C04F4-30E5-4FE8-B4A4-16BC1D2B4DCC}" type="sibTrans" cxnId="{0EA5FD9D-C955-45C6-A0BE-893F03C480E3}">
      <dgm:prSet/>
      <dgm:spPr/>
      <dgm:t>
        <a:bodyPr/>
        <a:lstStyle/>
        <a:p>
          <a:endParaRPr lang="en-US"/>
        </a:p>
      </dgm:t>
    </dgm:pt>
    <dgm:pt modelId="{CC0469CA-A059-4644-8A45-41EF823C008E}">
      <dgm:prSet/>
      <dgm:spPr/>
      <dgm:t>
        <a:bodyPr/>
        <a:lstStyle/>
        <a:p>
          <a:r>
            <a:rPr lang="en-US"/>
            <a:t>Complete pre-test questionnaire.</a:t>
          </a:r>
        </a:p>
      </dgm:t>
    </dgm:pt>
    <dgm:pt modelId="{85A6B5CB-2247-4071-8D5D-927AB2EEBB76}" type="parTrans" cxnId="{EBFA41AA-6C98-4BEB-BA50-AD3610B0F72B}">
      <dgm:prSet/>
      <dgm:spPr/>
      <dgm:t>
        <a:bodyPr/>
        <a:lstStyle/>
        <a:p>
          <a:endParaRPr lang="en-US"/>
        </a:p>
      </dgm:t>
    </dgm:pt>
    <dgm:pt modelId="{CDD334ED-9D94-497F-B573-F2166C2E1B86}" type="sibTrans" cxnId="{EBFA41AA-6C98-4BEB-BA50-AD3610B0F72B}">
      <dgm:prSet/>
      <dgm:spPr/>
      <dgm:t>
        <a:bodyPr/>
        <a:lstStyle/>
        <a:p>
          <a:endParaRPr lang="en-US"/>
        </a:p>
      </dgm:t>
    </dgm:pt>
    <dgm:pt modelId="{B604CCC1-D2F3-499E-9543-7A401C5CE3CF}">
      <dgm:prSet/>
      <dgm:spPr/>
      <dgm:t>
        <a:bodyPr/>
        <a:lstStyle/>
        <a:p>
          <a:r>
            <a:rPr lang="en-US"/>
            <a:t>Explain</a:t>
          </a:r>
        </a:p>
      </dgm:t>
    </dgm:pt>
    <dgm:pt modelId="{BB96B2F1-584C-4B3A-ADA5-38A1C6B1C553}" type="parTrans" cxnId="{C73340C3-C688-4252-9964-74EEED0F7B7A}">
      <dgm:prSet/>
      <dgm:spPr/>
      <dgm:t>
        <a:bodyPr/>
        <a:lstStyle/>
        <a:p>
          <a:endParaRPr lang="en-US"/>
        </a:p>
      </dgm:t>
    </dgm:pt>
    <dgm:pt modelId="{FFF83D86-9632-4FA1-B044-EE015417B3CD}" type="sibTrans" cxnId="{C73340C3-C688-4252-9964-74EEED0F7B7A}">
      <dgm:prSet/>
      <dgm:spPr/>
      <dgm:t>
        <a:bodyPr/>
        <a:lstStyle/>
        <a:p>
          <a:endParaRPr lang="en-US"/>
        </a:p>
      </dgm:t>
    </dgm:pt>
    <dgm:pt modelId="{B5307B90-436D-4FE1-98C8-00D5E12CB645}">
      <dgm:prSet/>
      <dgm:spPr/>
      <dgm:t>
        <a:bodyPr/>
        <a:lstStyle/>
        <a:p>
          <a:r>
            <a:rPr lang="en-US"/>
            <a:t>Explain test scenarios, start testing.</a:t>
          </a:r>
        </a:p>
      </dgm:t>
    </dgm:pt>
    <dgm:pt modelId="{10722BCB-942E-4D01-85CE-D17FB40E8C0F}" type="parTrans" cxnId="{6531C848-D8D5-4B07-B718-816FD9B0B478}">
      <dgm:prSet/>
      <dgm:spPr/>
      <dgm:t>
        <a:bodyPr/>
        <a:lstStyle/>
        <a:p>
          <a:endParaRPr lang="en-US"/>
        </a:p>
      </dgm:t>
    </dgm:pt>
    <dgm:pt modelId="{72B48C83-4EE2-4907-A2A4-950B907DBF6E}" type="sibTrans" cxnId="{6531C848-D8D5-4B07-B718-816FD9B0B478}">
      <dgm:prSet/>
      <dgm:spPr/>
      <dgm:t>
        <a:bodyPr/>
        <a:lstStyle/>
        <a:p>
          <a:endParaRPr lang="en-US"/>
        </a:p>
      </dgm:t>
    </dgm:pt>
    <dgm:pt modelId="{2ABA87B4-6343-45F4-A860-4EF965EFD75D}">
      <dgm:prSet/>
      <dgm:spPr/>
      <dgm:t>
        <a:bodyPr/>
        <a:lstStyle/>
        <a:p>
          <a:r>
            <a:rPr lang="en-US"/>
            <a:t>Conduct</a:t>
          </a:r>
        </a:p>
      </dgm:t>
    </dgm:pt>
    <dgm:pt modelId="{C77DC7A6-1FDC-4862-A897-308D76937D20}" type="parTrans" cxnId="{7E345042-3FD2-4B29-9EC1-850617CDCF7A}">
      <dgm:prSet/>
      <dgm:spPr/>
      <dgm:t>
        <a:bodyPr/>
        <a:lstStyle/>
        <a:p>
          <a:endParaRPr lang="en-US"/>
        </a:p>
      </dgm:t>
    </dgm:pt>
    <dgm:pt modelId="{58364180-6A81-498C-866B-EBE573098995}" type="sibTrans" cxnId="{7E345042-3FD2-4B29-9EC1-850617CDCF7A}">
      <dgm:prSet/>
      <dgm:spPr/>
      <dgm:t>
        <a:bodyPr/>
        <a:lstStyle/>
        <a:p>
          <a:endParaRPr lang="en-US"/>
        </a:p>
      </dgm:t>
    </dgm:pt>
    <dgm:pt modelId="{8CC5FB63-701E-417E-973F-3CCCE8C97501}">
      <dgm:prSet/>
      <dgm:spPr/>
      <dgm:t>
        <a:bodyPr/>
        <a:lstStyle/>
        <a:p>
          <a:r>
            <a:rPr lang="en-US"/>
            <a:t>Conduct interviews, ask relevant questions.</a:t>
          </a:r>
        </a:p>
      </dgm:t>
    </dgm:pt>
    <dgm:pt modelId="{7DB6986F-30D0-4BBB-8083-ADB66EDDCCF9}" type="parTrans" cxnId="{EF2FFCC4-90BF-49C6-B48E-7814DA630D42}">
      <dgm:prSet/>
      <dgm:spPr/>
      <dgm:t>
        <a:bodyPr/>
        <a:lstStyle/>
        <a:p>
          <a:endParaRPr lang="en-US"/>
        </a:p>
      </dgm:t>
    </dgm:pt>
    <dgm:pt modelId="{23625ADC-3A93-43E3-95F0-92EC50DA4089}" type="sibTrans" cxnId="{EF2FFCC4-90BF-49C6-B48E-7814DA630D42}">
      <dgm:prSet/>
      <dgm:spPr/>
      <dgm:t>
        <a:bodyPr/>
        <a:lstStyle/>
        <a:p>
          <a:endParaRPr lang="en-US"/>
        </a:p>
      </dgm:t>
    </dgm:pt>
    <dgm:pt modelId="{CCC3F935-247E-4BEB-AC4A-546186AF237F}">
      <dgm:prSet/>
      <dgm:spPr/>
      <dgm:t>
        <a:bodyPr/>
        <a:lstStyle/>
        <a:p>
          <a:r>
            <a:rPr lang="en-US"/>
            <a:t>Fill</a:t>
          </a:r>
        </a:p>
      </dgm:t>
    </dgm:pt>
    <dgm:pt modelId="{C04A34CB-3EA5-4359-AD69-715EE327F066}" type="parTrans" cxnId="{F530ABB5-C461-4E9E-BA28-CD3425A90136}">
      <dgm:prSet/>
      <dgm:spPr/>
      <dgm:t>
        <a:bodyPr/>
        <a:lstStyle/>
        <a:p>
          <a:endParaRPr lang="en-US"/>
        </a:p>
      </dgm:t>
    </dgm:pt>
    <dgm:pt modelId="{6D741B18-BA04-4902-981E-771B36DB8F8B}" type="sibTrans" cxnId="{F530ABB5-C461-4E9E-BA28-CD3425A90136}">
      <dgm:prSet/>
      <dgm:spPr/>
      <dgm:t>
        <a:bodyPr/>
        <a:lstStyle/>
        <a:p>
          <a:endParaRPr lang="en-US"/>
        </a:p>
      </dgm:t>
    </dgm:pt>
    <dgm:pt modelId="{F9D8F75D-C534-4255-BA31-60AB9B3A1356}">
      <dgm:prSet/>
      <dgm:spPr/>
      <dgm:t>
        <a:bodyPr/>
        <a:lstStyle/>
        <a:p>
          <a:r>
            <a:rPr lang="en-US"/>
            <a:t>Fill post-test questionnaire, bug report.</a:t>
          </a:r>
        </a:p>
      </dgm:t>
    </dgm:pt>
    <dgm:pt modelId="{DFF2A0E1-5A67-467B-A22C-B2D520E3B9C3}" type="parTrans" cxnId="{873BC500-BD69-4AD5-AD7E-4FC4EE3A41EF}">
      <dgm:prSet/>
      <dgm:spPr/>
      <dgm:t>
        <a:bodyPr/>
        <a:lstStyle/>
        <a:p>
          <a:endParaRPr lang="en-US"/>
        </a:p>
      </dgm:t>
    </dgm:pt>
    <dgm:pt modelId="{AAC44941-28D2-4859-B2DF-27A116D42423}" type="sibTrans" cxnId="{873BC500-BD69-4AD5-AD7E-4FC4EE3A41EF}">
      <dgm:prSet/>
      <dgm:spPr/>
      <dgm:t>
        <a:bodyPr/>
        <a:lstStyle/>
        <a:p>
          <a:endParaRPr lang="en-US"/>
        </a:p>
      </dgm:t>
    </dgm:pt>
    <dgm:pt modelId="{574ADA6B-033A-4B3B-9847-9174F7C01E1E}">
      <dgm:prSet/>
      <dgm:spPr/>
      <dgm:t>
        <a:bodyPr/>
        <a:lstStyle/>
        <a:p>
          <a:r>
            <a:rPr lang="en-US"/>
            <a:t>Thank</a:t>
          </a:r>
        </a:p>
      </dgm:t>
    </dgm:pt>
    <dgm:pt modelId="{3D8D614E-9CD8-46BA-B016-9790CF12C860}" type="parTrans" cxnId="{4B67C1E2-5457-40B2-A34A-3360F769E466}">
      <dgm:prSet/>
      <dgm:spPr/>
      <dgm:t>
        <a:bodyPr/>
        <a:lstStyle/>
        <a:p>
          <a:endParaRPr lang="en-US"/>
        </a:p>
      </dgm:t>
    </dgm:pt>
    <dgm:pt modelId="{9F4761EC-C96A-42DB-ADEC-C4B84C47C660}" type="sibTrans" cxnId="{4B67C1E2-5457-40B2-A34A-3360F769E466}">
      <dgm:prSet/>
      <dgm:spPr/>
      <dgm:t>
        <a:bodyPr/>
        <a:lstStyle/>
        <a:p>
          <a:endParaRPr lang="en-US"/>
        </a:p>
      </dgm:t>
    </dgm:pt>
    <dgm:pt modelId="{C5A6E7CB-E6C7-44E5-A38B-F0284793140C}">
      <dgm:prSet/>
      <dgm:spPr/>
      <dgm:t>
        <a:bodyPr/>
        <a:lstStyle/>
        <a:p>
          <a:r>
            <a:rPr lang="en-US"/>
            <a:t>Thank participant for participation.</a:t>
          </a:r>
        </a:p>
      </dgm:t>
    </dgm:pt>
    <dgm:pt modelId="{B3A1D481-FDE1-4A6B-BD00-1BC2F08BA988}" type="parTrans" cxnId="{F4A6ABF2-0821-4980-B783-246A0F54B924}">
      <dgm:prSet/>
      <dgm:spPr/>
      <dgm:t>
        <a:bodyPr/>
        <a:lstStyle/>
        <a:p>
          <a:endParaRPr lang="en-US"/>
        </a:p>
      </dgm:t>
    </dgm:pt>
    <dgm:pt modelId="{22538178-4D46-4AF7-B879-023A4DA8E8CE}" type="sibTrans" cxnId="{F4A6ABF2-0821-4980-B783-246A0F54B924}">
      <dgm:prSet/>
      <dgm:spPr/>
      <dgm:t>
        <a:bodyPr/>
        <a:lstStyle/>
        <a:p>
          <a:endParaRPr lang="en-US"/>
        </a:p>
      </dgm:t>
    </dgm:pt>
    <dgm:pt modelId="{C42C975D-DF21-E447-85CB-A093E26DEEC1}" type="pres">
      <dgm:prSet presAssocID="{9093A223-7D3D-4C5A-8DA7-A93DC34B5D24}" presName="Name0" presStyleCnt="0">
        <dgm:presLayoutVars>
          <dgm:dir/>
          <dgm:animLvl val="lvl"/>
          <dgm:resizeHandles val="exact"/>
        </dgm:presLayoutVars>
      </dgm:prSet>
      <dgm:spPr/>
    </dgm:pt>
    <dgm:pt modelId="{FF6A14B9-7364-CA45-AAC1-87E5243EA217}" type="pres">
      <dgm:prSet presAssocID="{574ADA6B-033A-4B3B-9847-9174F7C01E1E}" presName="boxAndChildren" presStyleCnt="0"/>
      <dgm:spPr/>
    </dgm:pt>
    <dgm:pt modelId="{10194D3D-03ED-7F46-82B0-C238BB83FC28}" type="pres">
      <dgm:prSet presAssocID="{574ADA6B-033A-4B3B-9847-9174F7C01E1E}" presName="parentTextBox" presStyleLbl="alignNode1" presStyleIdx="0" presStyleCnt="9"/>
      <dgm:spPr/>
    </dgm:pt>
    <dgm:pt modelId="{497A2CE1-1B09-CB44-8977-0968979C98FB}" type="pres">
      <dgm:prSet presAssocID="{574ADA6B-033A-4B3B-9847-9174F7C01E1E}" presName="descendantBox" presStyleLbl="bgAccFollowNode1" presStyleIdx="0" presStyleCnt="9"/>
      <dgm:spPr/>
    </dgm:pt>
    <dgm:pt modelId="{1F991CEE-55C4-0743-BC64-E1ACF4CA385B}" type="pres">
      <dgm:prSet presAssocID="{6D741B18-BA04-4902-981E-771B36DB8F8B}" presName="sp" presStyleCnt="0"/>
      <dgm:spPr/>
    </dgm:pt>
    <dgm:pt modelId="{E12548D2-A53D-6F4A-BA6D-F995D3DE07B0}" type="pres">
      <dgm:prSet presAssocID="{CCC3F935-247E-4BEB-AC4A-546186AF237F}" presName="arrowAndChildren" presStyleCnt="0"/>
      <dgm:spPr/>
    </dgm:pt>
    <dgm:pt modelId="{6D3E35B6-CB8F-C641-BE78-D768B6EBC5A4}" type="pres">
      <dgm:prSet presAssocID="{CCC3F935-247E-4BEB-AC4A-546186AF237F}" presName="parentTextArrow" presStyleLbl="node1" presStyleIdx="0" presStyleCnt="0"/>
      <dgm:spPr/>
    </dgm:pt>
    <dgm:pt modelId="{4DC65FDF-EFE0-AB43-8559-2A3CB1CBCD00}" type="pres">
      <dgm:prSet presAssocID="{CCC3F935-247E-4BEB-AC4A-546186AF237F}" presName="arrow" presStyleLbl="alignNode1" presStyleIdx="1" presStyleCnt="9"/>
      <dgm:spPr/>
    </dgm:pt>
    <dgm:pt modelId="{FD4FF1A8-00D2-7E40-9DE4-5E333050D5F1}" type="pres">
      <dgm:prSet presAssocID="{CCC3F935-247E-4BEB-AC4A-546186AF237F}" presName="descendantArrow" presStyleLbl="bgAccFollowNode1" presStyleIdx="1" presStyleCnt="9"/>
      <dgm:spPr/>
    </dgm:pt>
    <dgm:pt modelId="{1ECBEAC7-00EF-6A45-9B70-F1EA88F14854}" type="pres">
      <dgm:prSet presAssocID="{58364180-6A81-498C-866B-EBE573098995}" presName="sp" presStyleCnt="0"/>
      <dgm:spPr/>
    </dgm:pt>
    <dgm:pt modelId="{9318FF4E-6310-E94C-821D-F9CC61E21E83}" type="pres">
      <dgm:prSet presAssocID="{2ABA87B4-6343-45F4-A860-4EF965EFD75D}" presName="arrowAndChildren" presStyleCnt="0"/>
      <dgm:spPr/>
    </dgm:pt>
    <dgm:pt modelId="{85AFB6EB-80C1-3248-B866-18797F4101B8}" type="pres">
      <dgm:prSet presAssocID="{2ABA87B4-6343-45F4-A860-4EF965EFD75D}" presName="parentTextArrow" presStyleLbl="node1" presStyleIdx="0" presStyleCnt="0"/>
      <dgm:spPr/>
    </dgm:pt>
    <dgm:pt modelId="{EBFFF8B3-E850-B845-A2AE-330E459705C8}" type="pres">
      <dgm:prSet presAssocID="{2ABA87B4-6343-45F4-A860-4EF965EFD75D}" presName="arrow" presStyleLbl="alignNode1" presStyleIdx="2" presStyleCnt="9"/>
      <dgm:spPr/>
    </dgm:pt>
    <dgm:pt modelId="{34EBF99B-51D8-C34D-B45E-2350AC727F94}" type="pres">
      <dgm:prSet presAssocID="{2ABA87B4-6343-45F4-A860-4EF965EFD75D}" presName="descendantArrow" presStyleLbl="bgAccFollowNode1" presStyleIdx="2" presStyleCnt="9"/>
      <dgm:spPr/>
    </dgm:pt>
    <dgm:pt modelId="{D41388A3-B549-B34B-9131-F0078F8DE1A9}" type="pres">
      <dgm:prSet presAssocID="{FFF83D86-9632-4FA1-B044-EE015417B3CD}" presName="sp" presStyleCnt="0"/>
      <dgm:spPr/>
    </dgm:pt>
    <dgm:pt modelId="{DE2CF0D3-0636-7143-BA61-F963BB0EB6AF}" type="pres">
      <dgm:prSet presAssocID="{B604CCC1-D2F3-499E-9543-7A401C5CE3CF}" presName="arrowAndChildren" presStyleCnt="0"/>
      <dgm:spPr/>
    </dgm:pt>
    <dgm:pt modelId="{209D16EA-AB66-E544-9596-4CA42FB07530}" type="pres">
      <dgm:prSet presAssocID="{B604CCC1-D2F3-499E-9543-7A401C5CE3CF}" presName="parentTextArrow" presStyleLbl="node1" presStyleIdx="0" presStyleCnt="0"/>
      <dgm:spPr/>
    </dgm:pt>
    <dgm:pt modelId="{A53AEEC8-0DB7-1B4D-A7AE-8C5E64CC0F7F}" type="pres">
      <dgm:prSet presAssocID="{B604CCC1-D2F3-499E-9543-7A401C5CE3CF}" presName="arrow" presStyleLbl="alignNode1" presStyleIdx="3" presStyleCnt="9"/>
      <dgm:spPr/>
    </dgm:pt>
    <dgm:pt modelId="{31367F64-C5E3-D643-B8B2-14A79F57B98D}" type="pres">
      <dgm:prSet presAssocID="{B604CCC1-D2F3-499E-9543-7A401C5CE3CF}" presName="descendantArrow" presStyleLbl="bgAccFollowNode1" presStyleIdx="3" presStyleCnt="9"/>
      <dgm:spPr/>
    </dgm:pt>
    <dgm:pt modelId="{5C9B0C6E-2229-684D-8DD3-58F3CCFF84BC}" type="pres">
      <dgm:prSet presAssocID="{9D7C04F4-30E5-4FE8-B4A4-16BC1D2B4DCC}" presName="sp" presStyleCnt="0"/>
      <dgm:spPr/>
    </dgm:pt>
    <dgm:pt modelId="{C561155A-77BD-2C46-B690-0AF308FFAF87}" type="pres">
      <dgm:prSet presAssocID="{48BF2A03-C524-40FE-9211-80CD47D0F0E9}" presName="arrowAndChildren" presStyleCnt="0"/>
      <dgm:spPr/>
    </dgm:pt>
    <dgm:pt modelId="{DDBCE412-5381-094B-BA94-42DB4661EA48}" type="pres">
      <dgm:prSet presAssocID="{48BF2A03-C524-40FE-9211-80CD47D0F0E9}" presName="parentTextArrow" presStyleLbl="node1" presStyleIdx="0" presStyleCnt="0"/>
      <dgm:spPr/>
    </dgm:pt>
    <dgm:pt modelId="{EE2976F9-8D71-EC4C-B78C-B81C345BB22D}" type="pres">
      <dgm:prSet presAssocID="{48BF2A03-C524-40FE-9211-80CD47D0F0E9}" presName="arrow" presStyleLbl="alignNode1" presStyleIdx="4" presStyleCnt="9"/>
      <dgm:spPr/>
    </dgm:pt>
    <dgm:pt modelId="{9F773CA4-5D5F-3D43-B33B-BA3A066DFB82}" type="pres">
      <dgm:prSet presAssocID="{48BF2A03-C524-40FE-9211-80CD47D0F0E9}" presName="descendantArrow" presStyleLbl="bgAccFollowNode1" presStyleIdx="4" presStyleCnt="9"/>
      <dgm:spPr/>
    </dgm:pt>
    <dgm:pt modelId="{81E61BB0-2A7B-114B-9745-961B3E5207F8}" type="pres">
      <dgm:prSet presAssocID="{385894C5-FA7F-4810-848B-A6DA81527F12}" presName="sp" presStyleCnt="0"/>
      <dgm:spPr/>
    </dgm:pt>
    <dgm:pt modelId="{25C7A52E-B08A-2641-A880-29104F54B2EF}" type="pres">
      <dgm:prSet presAssocID="{AC1DFAE6-45C0-4B0D-A889-793C0F750410}" presName="arrowAndChildren" presStyleCnt="0"/>
      <dgm:spPr/>
    </dgm:pt>
    <dgm:pt modelId="{89F74377-5A43-1744-A8DC-B162E1867208}" type="pres">
      <dgm:prSet presAssocID="{AC1DFAE6-45C0-4B0D-A889-793C0F750410}" presName="parentTextArrow" presStyleLbl="node1" presStyleIdx="0" presStyleCnt="0"/>
      <dgm:spPr/>
    </dgm:pt>
    <dgm:pt modelId="{A80B8431-35E6-5D47-BF8A-948CD1CFF02B}" type="pres">
      <dgm:prSet presAssocID="{AC1DFAE6-45C0-4B0D-A889-793C0F750410}" presName="arrow" presStyleLbl="alignNode1" presStyleIdx="5" presStyleCnt="9"/>
      <dgm:spPr/>
    </dgm:pt>
    <dgm:pt modelId="{AF62F569-0F7F-6E4E-A334-519006729072}" type="pres">
      <dgm:prSet presAssocID="{AC1DFAE6-45C0-4B0D-A889-793C0F750410}" presName="descendantArrow" presStyleLbl="bgAccFollowNode1" presStyleIdx="5" presStyleCnt="9"/>
      <dgm:spPr/>
    </dgm:pt>
    <dgm:pt modelId="{F48A5F16-5772-8540-9C87-3916AC85DFEA}" type="pres">
      <dgm:prSet presAssocID="{E23A491B-2D7B-4670-977A-4EAE5E3EDFF1}" presName="sp" presStyleCnt="0"/>
      <dgm:spPr/>
    </dgm:pt>
    <dgm:pt modelId="{48118503-4049-1D42-BE5F-1DEC66C6F38B}" type="pres">
      <dgm:prSet presAssocID="{4137C5EA-2581-4C2B-9A3A-7F703A59DF6A}" presName="arrowAndChildren" presStyleCnt="0"/>
      <dgm:spPr/>
    </dgm:pt>
    <dgm:pt modelId="{D158F69A-A52E-1F46-8D50-EC801763949F}" type="pres">
      <dgm:prSet presAssocID="{4137C5EA-2581-4C2B-9A3A-7F703A59DF6A}" presName="parentTextArrow" presStyleLbl="node1" presStyleIdx="0" presStyleCnt="0"/>
      <dgm:spPr/>
    </dgm:pt>
    <dgm:pt modelId="{4AA19622-4D8E-2C45-B0AE-0AE451D70F88}" type="pres">
      <dgm:prSet presAssocID="{4137C5EA-2581-4C2B-9A3A-7F703A59DF6A}" presName="arrow" presStyleLbl="alignNode1" presStyleIdx="6" presStyleCnt="9"/>
      <dgm:spPr/>
    </dgm:pt>
    <dgm:pt modelId="{6DC3F9A1-C97F-CD4D-A294-93951B1D2962}" type="pres">
      <dgm:prSet presAssocID="{4137C5EA-2581-4C2B-9A3A-7F703A59DF6A}" presName="descendantArrow" presStyleLbl="bgAccFollowNode1" presStyleIdx="6" presStyleCnt="9"/>
      <dgm:spPr/>
    </dgm:pt>
    <dgm:pt modelId="{5FCC9D7A-2195-6D4D-9D55-FFC7056174D9}" type="pres">
      <dgm:prSet presAssocID="{8534523E-D16C-41AD-9742-5879323C108C}" presName="sp" presStyleCnt="0"/>
      <dgm:spPr/>
    </dgm:pt>
    <dgm:pt modelId="{92E73061-9B23-D745-988A-1D597A9C0389}" type="pres">
      <dgm:prSet presAssocID="{4B5431C7-0116-4BED-9323-65A1C154ED0A}" presName="arrowAndChildren" presStyleCnt="0"/>
      <dgm:spPr/>
    </dgm:pt>
    <dgm:pt modelId="{FD7804E2-95D5-ED47-8DEA-F5B58A8A7572}" type="pres">
      <dgm:prSet presAssocID="{4B5431C7-0116-4BED-9323-65A1C154ED0A}" presName="parentTextArrow" presStyleLbl="node1" presStyleIdx="0" presStyleCnt="0"/>
      <dgm:spPr/>
    </dgm:pt>
    <dgm:pt modelId="{CCC9DA57-5118-2341-9846-790F0659BBB3}" type="pres">
      <dgm:prSet presAssocID="{4B5431C7-0116-4BED-9323-65A1C154ED0A}" presName="arrow" presStyleLbl="alignNode1" presStyleIdx="7" presStyleCnt="9"/>
      <dgm:spPr/>
    </dgm:pt>
    <dgm:pt modelId="{B0776BD5-80A1-664F-87E3-2B823250F22B}" type="pres">
      <dgm:prSet presAssocID="{4B5431C7-0116-4BED-9323-65A1C154ED0A}" presName="descendantArrow" presStyleLbl="bgAccFollowNode1" presStyleIdx="7" presStyleCnt="9"/>
      <dgm:spPr/>
    </dgm:pt>
    <dgm:pt modelId="{578A6C68-0BDC-1C42-865B-652BD7EBC822}" type="pres">
      <dgm:prSet presAssocID="{D29F7473-7AEE-4D38-B714-753EF3BE8493}" presName="sp" presStyleCnt="0"/>
      <dgm:spPr/>
    </dgm:pt>
    <dgm:pt modelId="{1564FCE9-8EE1-9B45-BD6A-4568D902D77E}" type="pres">
      <dgm:prSet presAssocID="{B34E5AB8-9615-4E65-9C2D-5C306FD9D810}" presName="arrowAndChildren" presStyleCnt="0"/>
      <dgm:spPr/>
    </dgm:pt>
    <dgm:pt modelId="{68674F93-C42D-264B-81DA-307567DB0CB1}" type="pres">
      <dgm:prSet presAssocID="{B34E5AB8-9615-4E65-9C2D-5C306FD9D810}" presName="parentTextArrow" presStyleLbl="node1" presStyleIdx="0" presStyleCnt="0"/>
      <dgm:spPr/>
    </dgm:pt>
    <dgm:pt modelId="{E57CCB63-6042-B54F-93CF-B8E02A3508FA}" type="pres">
      <dgm:prSet presAssocID="{B34E5AB8-9615-4E65-9C2D-5C306FD9D810}" presName="arrow" presStyleLbl="alignNode1" presStyleIdx="8" presStyleCnt="9"/>
      <dgm:spPr/>
    </dgm:pt>
    <dgm:pt modelId="{162AE6C2-304E-4647-B489-A2A5164608AA}" type="pres">
      <dgm:prSet presAssocID="{B34E5AB8-9615-4E65-9C2D-5C306FD9D810}" presName="descendantArrow" presStyleLbl="bgAccFollowNode1" presStyleIdx="8" presStyleCnt="9"/>
      <dgm:spPr/>
    </dgm:pt>
  </dgm:ptLst>
  <dgm:cxnLst>
    <dgm:cxn modelId="{873BC500-BD69-4AD5-AD7E-4FC4EE3A41EF}" srcId="{CCC3F935-247E-4BEB-AC4A-546186AF237F}" destId="{F9D8F75D-C534-4255-BA31-60AB9B3A1356}" srcOrd="0" destOrd="0" parTransId="{DFF2A0E1-5A67-467B-A22C-B2D520E3B9C3}" sibTransId="{AAC44941-28D2-4859-B2DF-27A116D42423}"/>
    <dgm:cxn modelId="{FA301B03-9F67-0644-826A-BDE07AA6815F}" type="presOf" srcId="{2ABA87B4-6343-45F4-A860-4EF965EFD75D}" destId="{85AFB6EB-80C1-3248-B866-18797F4101B8}" srcOrd="0" destOrd="0" presId="urn:microsoft.com/office/officeart/2016/7/layout/VerticalDownArrowProcess"/>
    <dgm:cxn modelId="{DB907B11-14B2-B944-B329-BF41A1B9680F}" type="presOf" srcId="{B604CCC1-D2F3-499E-9543-7A401C5CE3CF}" destId="{A53AEEC8-0DB7-1B4D-A7AE-8C5E64CC0F7F}" srcOrd="1" destOrd="0" presId="urn:microsoft.com/office/officeart/2016/7/layout/VerticalDownArrowProcess"/>
    <dgm:cxn modelId="{A35DB92E-28A5-A44A-A779-1A08CA81F443}" type="presOf" srcId="{4137C5EA-2581-4C2B-9A3A-7F703A59DF6A}" destId="{D158F69A-A52E-1F46-8D50-EC801763949F}" srcOrd="0" destOrd="0" presId="urn:microsoft.com/office/officeart/2016/7/layout/VerticalDownArrowProcess"/>
    <dgm:cxn modelId="{3C69F233-DCC6-834B-98C7-3D458E19730E}" type="presOf" srcId="{B604CCC1-D2F3-499E-9543-7A401C5CE3CF}" destId="{209D16EA-AB66-E544-9596-4CA42FB07530}" srcOrd="0" destOrd="0" presId="urn:microsoft.com/office/officeart/2016/7/layout/VerticalDownArrowProcess"/>
    <dgm:cxn modelId="{7E345042-3FD2-4B29-9EC1-850617CDCF7A}" srcId="{9093A223-7D3D-4C5A-8DA7-A93DC34B5D24}" destId="{2ABA87B4-6343-45F4-A860-4EF965EFD75D}" srcOrd="6" destOrd="0" parTransId="{C77DC7A6-1FDC-4862-A897-308D76937D20}" sibTransId="{58364180-6A81-498C-866B-EBE573098995}"/>
    <dgm:cxn modelId="{7684C142-A07F-4DE3-A0BE-26264E886E36}" srcId="{B34E5AB8-9615-4E65-9C2D-5C306FD9D810}" destId="{0663E469-12A5-4B3B-8C7C-8E9EF2A65223}" srcOrd="0" destOrd="0" parTransId="{32220564-3CD9-4936-9E7E-C6CF37B3F245}" sibTransId="{091E9620-6A2B-46D0-AC0D-A2027BCAF01F}"/>
    <dgm:cxn modelId="{A9140147-6CED-AE45-ACF5-F3B81461C3B8}" type="presOf" srcId="{CCC3F935-247E-4BEB-AC4A-546186AF237F}" destId="{4DC65FDF-EFE0-AB43-8559-2A3CB1CBCD00}" srcOrd="1" destOrd="0" presId="urn:microsoft.com/office/officeart/2016/7/layout/VerticalDownArrowProcess"/>
    <dgm:cxn modelId="{6531C848-D8D5-4B07-B718-816FD9B0B478}" srcId="{B604CCC1-D2F3-499E-9543-7A401C5CE3CF}" destId="{B5307B90-436D-4FE1-98C8-00D5E12CB645}" srcOrd="0" destOrd="0" parTransId="{10722BCB-942E-4D01-85CE-D17FB40E8C0F}" sibTransId="{72B48C83-4EE2-4907-A2A4-950B907DBF6E}"/>
    <dgm:cxn modelId="{7A515549-4CBA-49FD-99C9-CCECA68A8AAB}" srcId="{9093A223-7D3D-4C5A-8DA7-A93DC34B5D24}" destId="{4137C5EA-2581-4C2B-9A3A-7F703A59DF6A}" srcOrd="2" destOrd="0" parTransId="{2A5452FC-E3EC-4265-BB36-4344DA9ACFA2}" sibTransId="{E23A491B-2D7B-4670-977A-4EAE5E3EDFF1}"/>
    <dgm:cxn modelId="{E40BF14B-CF8E-074B-A4B7-9984FCA3B8AE}" type="presOf" srcId="{B5307B90-436D-4FE1-98C8-00D5E12CB645}" destId="{31367F64-C5E3-D643-B8B2-14A79F57B98D}" srcOrd="0" destOrd="0" presId="urn:microsoft.com/office/officeart/2016/7/layout/VerticalDownArrowProcess"/>
    <dgm:cxn modelId="{2DC3C154-D7B8-8A48-8415-6DFE71DB8471}" type="presOf" srcId="{574ADA6B-033A-4B3B-9847-9174F7C01E1E}" destId="{10194D3D-03ED-7F46-82B0-C238BB83FC28}" srcOrd="0" destOrd="0" presId="urn:microsoft.com/office/officeart/2016/7/layout/VerticalDownArrowProcess"/>
    <dgm:cxn modelId="{1701DE55-33C9-1748-9681-77E9C81DC2E6}" type="presOf" srcId="{B34E5AB8-9615-4E65-9C2D-5C306FD9D810}" destId="{68674F93-C42D-264B-81DA-307567DB0CB1}" srcOrd="0" destOrd="0" presId="urn:microsoft.com/office/officeart/2016/7/layout/VerticalDownArrowProcess"/>
    <dgm:cxn modelId="{C040E85B-5559-A845-B8DE-56DE4FB55BAC}" type="presOf" srcId="{90FC79E4-68FD-4222-B31E-E94CC15CCE52}" destId="{AF62F569-0F7F-6E4E-A334-519006729072}" srcOrd="0" destOrd="0" presId="urn:microsoft.com/office/officeart/2016/7/layout/VerticalDownArrowProcess"/>
    <dgm:cxn modelId="{DB11E25C-EF42-3444-AA69-130BFEE0E2DA}" type="presOf" srcId="{4137C5EA-2581-4C2B-9A3A-7F703A59DF6A}" destId="{4AA19622-4D8E-2C45-B0AE-0AE451D70F88}" srcOrd="1" destOrd="0" presId="urn:microsoft.com/office/officeart/2016/7/layout/VerticalDownArrowProcess"/>
    <dgm:cxn modelId="{6B713861-684C-440B-997A-671D3636FD85}" srcId="{4B5431C7-0116-4BED-9323-65A1C154ED0A}" destId="{118CE295-D543-4DDA-9D63-F47E79C601EE}" srcOrd="0" destOrd="0" parTransId="{1DD2AD30-47F7-4FDC-98D0-53711133B94C}" sibTransId="{DB2FB015-08D7-474D-9F3B-265772D5D954}"/>
    <dgm:cxn modelId="{0B765C6B-95F6-AD43-9293-1CF5622B877C}" type="presOf" srcId="{4F5675C9-B33A-4A3D-888D-5E44C168C43C}" destId="{6DC3F9A1-C97F-CD4D-A294-93951B1D2962}" srcOrd="0" destOrd="0" presId="urn:microsoft.com/office/officeart/2016/7/layout/VerticalDownArrowProcess"/>
    <dgm:cxn modelId="{642F8E79-E494-E64D-B358-98CAA35E9F4D}" type="presOf" srcId="{CCC3F935-247E-4BEB-AC4A-546186AF237F}" destId="{6D3E35B6-CB8F-C641-BE78-D768B6EBC5A4}" srcOrd="0" destOrd="0" presId="urn:microsoft.com/office/officeart/2016/7/layout/VerticalDownArrowProcess"/>
    <dgm:cxn modelId="{47E2497D-552A-FE41-AB03-FFEE0C346ED1}" type="presOf" srcId="{C5A6E7CB-E6C7-44E5-A38B-F0284793140C}" destId="{497A2CE1-1B09-CB44-8977-0968979C98FB}" srcOrd="0" destOrd="0" presId="urn:microsoft.com/office/officeart/2016/7/layout/VerticalDownArrowProcess"/>
    <dgm:cxn modelId="{6918897E-BEDB-CE4D-90B8-4B9B3CECEA54}" type="presOf" srcId="{118CE295-D543-4DDA-9D63-F47E79C601EE}" destId="{B0776BD5-80A1-664F-87E3-2B823250F22B}" srcOrd="0" destOrd="0" presId="urn:microsoft.com/office/officeart/2016/7/layout/VerticalDownArrowProcess"/>
    <dgm:cxn modelId="{FD07C47F-986E-4316-BD73-80D0B3285F8D}" srcId="{9093A223-7D3D-4C5A-8DA7-A93DC34B5D24}" destId="{B34E5AB8-9615-4E65-9C2D-5C306FD9D810}" srcOrd="0" destOrd="0" parTransId="{99F6AC64-8FE9-4AA9-BC7C-51BC245D1C78}" sibTransId="{D29F7473-7AEE-4D38-B714-753EF3BE8493}"/>
    <dgm:cxn modelId="{7235B088-DC15-4428-90B0-62FA8916FC2E}" srcId="{9093A223-7D3D-4C5A-8DA7-A93DC34B5D24}" destId="{4B5431C7-0116-4BED-9323-65A1C154ED0A}" srcOrd="1" destOrd="0" parTransId="{E2D1EF18-C216-4707-9A9A-E2BCADDF2B82}" sibTransId="{8534523E-D16C-41AD-9742-5879323C108C}"/>
    <dgm:cxn modelId="{BC458898-88E2-6147-92CE-533BF1F0759F}" type="presOf" srcId="{B34E5AB8-9615-4E65-9C2D-5C306FD9D810}" destId="{E57CCB63-6042-B54F-93CF-B8E02A3508FA}" srcOrd="1" destOrd="0" presId="urn:microsoft.com/office/officeart/2016/7/layout/VerticalDownArrowProcess"/>
    <dgm:cxn modelId="{0EA5FD9D-C955-45C6-A0BE-893F03C480E3}" srcId="{9093A223-7D3D-4C5A-8DA7-A93DC34B5D24}" destId="{48BF2A03-C524-40FE-9211-80CD47D0F0E9}" srcOrd="4" destOrd="0" parTransId="{75716B9E-25E4-4CD2-8D5C-625CEBF6684A}" sibTransId="{9D7C04F4-30E5-4FE8-B4A4-16BC1D2B4DCC}"/>
    <dgm:cxn modelId="{332AFF9E-0591-DC46-9AF0-1A5BA3D08FFD}" type="presOf" srcId="{AC1DFAE6-45C0-4B0D-A889-793C0F750410}" destId="{89F74377-5A43-1744-A8DC-B162E1867208}" srcOrd="0" destOrd="0" presId="urn:microsoft.com/office/officeart/2016/7/layout/VerticalDownArrowProcess"/>
    <dgm:cxn modelId="{D34D65A3-2E81-5247-969C-B8F3A79B48BF}" type="presOf" srcId="{48BF2A03-C524-40FE-9211-80CD47D0F0E9}" destId="{DDBCE412-5381-094B-BA94-42DB4661EA48}" srcOrd="0" destOrd="0" presId="urn:microsoft.com/office/officeart/2016/7/layout/VerticalDownArrowProcess"/>
    <dgm:cxn modelId="{EBFA41AA-6C98-4BEB-BA50-AD3610B0F72B}" srcId="{48BF2A03-C524-40FE-9211-80CD47D0F0E9}" destId="{CC0469CA-A059-4644-8A45-41EF823C008E}" srcOrd="0" destOrd="0" parTransId="{85A6B5CB-2247-4071-8D5D-927AB2EEBB76}" sibTransId="{CDD334ED-9D94-497F-B573-F2166C2E1B86}"/>
    <dgm:cxn modelId="{5EDD46B0-F5A9-114E-AE88-C268DF049A0F}" type="presOf" srcId="{CC0469CA-A059-4644-8A45-41EF823C008E}" destId="{9F773CA4-5D5F-3D43-B33B-BA3A066DFB82}" srcOrd="0" destOrd="0" presId="urn:microsoft.com/office/officeart/2016/7/layout/VerticalDownArrowProcess"/>
    <dgm:cxn modelId="{EA62F4B3-74A3-374A-9605-82F9B9BB22E1}" type="presOf" srcId="{9093A223-7D3D-4C5A-8DA7-A93DC34B5D24}" destId="{C42C975D-DF21-E447-85CB-A093E26DEEC1}" srcOrd="0" destOrd="0" presId="urn:microsoft.com/office/officeart/2016/7/layout/VerticalDownArrowProcess"/>
    <dgm:cxn modelId="{F530ABB5-C461-4E9E-BA28-CD3425A90136}" srcId="{9093A223-7D3D-4C5A-8DA7-A93DC34B5D24}" destId="{CCC3F935-247E-4BEB-AC4A-546186AF237F}" srcOrd="7" destOrd="0" parTransId="{C04A34CB-3EA5-4359-AD69-715EE327F066}" sibTransId="{6D741B18-BA04-4902-981E-771B36DB8F8B}"/>
    <dgm:cxn modelId="{649CF6C2-2D85-9A48-97BD-4B60EA61F4FB}" type="presOf" srcId="{AC1DFAE6-45C0-4B0D-A889-793C0F750410}" destId="{A80B8431-35E6-5D47-BF8A-948CD1CFF02B}" srcOrd="1" destOrd="0" presId="urn:microsoft.com/office/officeart/2016/7/layout/VerticalDownArrowProcess"/>
    <dgm:cxn modelId="{C73340C3-C688-4252-9964-74EEED0F7B7A}" srcId="{9093A223-7D3D-4C5A-8DA7-A93DC34B5D24}" destId="{B604CCC1-D2F3-499E-9543-7A401C5CE3CF}" srcOrd="5" destOrd="0" parTransId="{BB96B2F1-584C-4B3A-ADA5-38A1C6B1C553}" sibTransId="{FFF83D86-9632-4FA1-B044-EE015417B3CD}"/>
    <dgm:cxn modelId="{EF2FFCC4-90BF-49C6-B48E-7814DA630D42}" srcId="{2ABA87B4-6343-45F4-A860-4EF965EFD75D}" destId="{8CC5FB63-701E-417E-973F-3CCCE8C97501}" srcOrd="0" destOrd="0" parTransId="{7DB6986F-30D0-4BBB-8083-ADB66EDDCCF9}" sibTransId="{23625ADC-3A93-43E3-95F0-92EC50DA4089}"/>
    <dgm:cxn modelId="{7988DBC7-CA04-B04C-AD77-70F62867AD38}" type="presOf" srcId="{2ABA87B4-6343-45F4-A860-4EF965EFD75D}" destId="{EBFFF8B3-E850-B845-A2AE-330E459705C8}" srcOrd="1" destOrd="0" presId="urn:microsoft.com/office/officeart/2016/7/layout/VerticalDownArrowProcess"/>
    <dgm:cxn modelId="{8ABC8DCC-D8E2-E542-BB00-72E9C73C22E5}" type="presOf" srcId="{4B5431C7-0116-4BED-9323-65A1C154ED0A}" destId="{CCC9DA57-5118-2341-9846-790F0659BBB3}" srcOrd="1" destOrd="0" presId="urn:microsoft.com/office/officeart/2016/7/layout/VerticalDownArrowProcess"/>
    <dgm:cxn modelId="{DF2EE6D2-3F1E-6E4F-99F9-292B26E48661}" type="presOf" srcId="{0663E469-12A5-4B3B-8C7C-8E9EF2A65223}" destId="{162AE6C2-304E-4647-B489-A2A5164608AA}" srcOrd="0" destOrd="0" presId="urn:microsoft.com/office/officeart/2016/7/layout/VerticalDownArrowProcess"/>
    <dgm:cxn modelId="{F106A4D4-B320-462D-8924-E13C7ACADFF2}" srcId="{9093A223-7D3D-4C5A-8DA7-A93DC34B5D24}" destId="{AC1DFAE6-45C0-4B0D-A889-793C0F750410}" srcOrd="3" destOrd="0" parTransId="{3F84E259-4CEF-40CE-881B-228AA3810243}" sibTransId="{385894C5-FA7F-4810-848B-A6DA81527F12}"/>
    <dgm:cxn modelId="{2178B3D8-FCFE-40E7-8689-C36A5038415B}" srcId="{AC1DFAE6-45C0-4B0D-A889-793C0F750410}" destId="{90FC79E4-68FD-4222-B31E-E94CC15CCE52}" srcOrd="0" destOrd="0" parTransId="{27D89023-1617-4BBF-87C3-3B3736B61E3B}" sibTransId="{CE0E6CE9-127A-4B74-AB57-E36E9AE9362D}"/>
    <dgm:cxn modelId="{700FBADA-8281-439B-B545-B0445137F62D}" srcId="{4137C5EA-2581-4C2B-9A3A-7F703A59DF6A}" destId="{4F5675C9-B33A-4A3D-888D-5E44C168C43C}" srcOrd="0" destOrd="0" parTransId="{48DBE022-EB4F-4C8C-95A2-CF2407FE65D5}" sibTransId="{70B9A5FE-5E8E-4DB1-988E-09C1C373801F}"/>
    <dgm:cxn modelId="{F9C098DB-AC4A-D340-BAED-329009EECBC3}" type="presOf" srcId="{48BF2A03-C524-40FE-9211-80CD47D0F0E9}" destId="{EE2976F9-8D71-EC4C-B78C-B81C345BB22D}" srcOrd="1" destOrd="0" presId="urn:microsoft.com/office/officeart/2016/7/layout/VerticalDownArrowProcess"/>
    <dgm:cxn modelId="{528FB6DF-9D2D-E449-9A87-4F01104C60D1}" type="presOf" srcId="{F9D8F75D-C534-4255-BA31-60AB9B3A1356}" destId="{FD4FF1A8-00D2-7E40-9DE4-5E333050D5F1}" srcOrd="0" destOrd="0" presId="urn:microsoft.com/office/officeart/2016/7/layout/VerticalDownArrowProcess"/>
    <dgm:cxn modelId="{4B67C1E2-5457-40B2-A34A-3360F769E466}" srcId="{9093A223-7D3D-4C5A-8DA7-A93DC34B5D24}" destId="{574ADA6B-033A-4B3B-9847-9174F7C01E1E}" srcOrd="8" destOrd="0" parTransId="{3D8D614E-9CD8-46BA-B016-9790CF12C860}" sibTransId="{9F4761EC-C96A-42DB-ADEC-C4B84C47C660}"/>
    <dgm:cxn modelId="{382C67E8-DD4C-E047-B954-62AC33A9574E}" type="presOf" srcId="{8CC5FB63-701E-417E-973F-3CCCE8C97501}" destId="{34EBF99B-51D8-C34D-B45E-2350AC727F94}" srcOrd="0" destOrd="0" presId="urn:microsoft.com/office/officeart/2016/7/layout/VerticalDownArrowProcess"/>
    <dgm:cxn modelId="{F4A6ABF2-0821-4980-B783-246A0F54B924}" srcId="{574ADA6B-033A-4B3B-9847-9174F7C01E1E}" destId="{C5A6E7CB-E6C7-44E5-A38B-F0284793140C}" srcOrd="0" destOrd="0" parTransId="{B3A1D481-FDE1-4A6B-BD00-1BC2F08BA988}" sibTransId="{22538178-4D46-4AF7-B879-023A4DA8E8CE}"/>
    <dgm:cxn modelId="{1CB2A0FF-CEE2-4440-8457-DB439C23D77F}" type="presOf" srcId="{4B5431C7-0116-4BED-9323-65A1C154ED0A}" destId="{FD7804E2-95D5-ED47-8DEA-F5B58A8A7572}" srcOrd="0" destOrd="0" presId="urn:microsoft.com/office/officeart/2016/7/layout/VerticalDownArrowProcess"/>
    <dgm:cxn modelId="{7A3C18A3-AAB7-304F-A18B-C5ED15EA0243}" type="presParOf" srcId="{C42C975D-DF21-E447-85CB-A093E26DEEC1}" destId="{FF6A14B9-7364-CA45-AAC1-87E5243EA217}" srcOrd="0" destOrd="0" presId="urn:microsoft.com/office/officeart/2016/7/layout/VerticalDownArrowProcess"/>
    <dgm:cxn modelId="{CC24C787-40AD-E64C-BD93-34D732E145FF}" type="presParOf" srcId="{FF6A14B9-7364-CA45-AAC1-87E5243EA217}" destId="{10194D3D-03ED-7F46-82B0-C238BB83FC28}" srcOrd="0" destOrd="0" presId="urn:microsoft.com/office/officeart/2016/7/layout/VerticalDownArrowProcess"/>
    <dgm:cxn modelId="{2571A1C9-0E6C-9F48-9534-A06AD78EE60C}" type="presParOf" srcId="{FF6A14B9-7364-CA45-AAC1-87E5243EA217}" destId="{497A2CE1-1B09-CB44-8977-0968979C98FB}" srcOrd="1" destOrd="0" presId="urn:microsoft.com/office/officeart/2016/7/layout/VerticalDownArrowProcess"/>
    <dgm:cxn modelId="{0986127C-7887-1144-81AE-70EEE0C33D04}" type="presParOf" srcId="{C42C975D-DF21-E447-85CB-A093E26DEEC1}" destId="{1F991CEE-55C4-0743-BC64-E1ACF4CA385B}" srcOrd="1" destOrd="0" presId="urn:microsoft.com/office/officeart/2016/7/layout/VerticalDownArrowProcess"/>
    <dgm:cxn modelId="{065313C8-D433-B34D-AFCA-54C48B09E6D8}" type="presParOf" srcId="{C42C975D-DF21-E447-85CB-A093E26DEEC1}" destId="{E12548D2-A53D-6F4A-BA6D-F995D3DE07B0}" srcOrd="2" destOrd="0" presId="urn:microsoft.com/office/officeart/2016/7/layout/VerticalDownArrowProcess"/>
    <dgm:cxn modelId="{9A611EA4-E61B-9D4C-A63E-F2B7170D31F8}" type="presParOf" srcId="{E12548D2-A53D-6F4A-BA6D-F995D3DE07B0}" destId="{6D3E35B6-CB8F-C641-BE78-D768B6EBC5A4}" srcOrd="0" destOrd="0" presId="urn:microsoft.com/office/officeart/2016/7/layout/VerticalDownArrowProcess"/>
    <dgm:cxn modelId="{803DB7A0-F432-3047-8C8F-86067368568D}" type="presParOf" srcId="{E12548D2-A53D-6F4A-BA6D-F995D3DE07B0}" destId="{4DC65FDF-EFE0-AB43-8559-2A3CB1CBCD00}" srcOrd="1" destOrd="0" presId="urn:microsoft.com/office/officeart/2016/7/layout/VerticalDownArrowProcess"/>
    <dgm:cxn modelId="{D47F40D1-8AAF-9C41-96B0-41E88DEB4B9E}" type="presParOf" srcId="{E12548D2-A53D-6F4A-BA6D-F995D3DE07B0}" destId="{FD4FF1A8-00D2-7E40-9DE4-5E333050D5F1}" srcOrd="2" destOrd="0" presId="urn:microsoft.com/office/officeart/2016/7/layout/VerticalDownArrowProcess"/>
    <dgm:cxn modelId="{E5AD2023-1E42-2841-AA3B-AE81C3E18E61}" type="presParOf" srcId="{C42C975D-DF21-E447-85CB-A093E26DEEC1}" destId="{1ECBEAC7-00EF-6A45-9B70-F1EA88F14854}" srcOrd="3" destOrd="0" presId="urn:microsoft.com/office/officeart/2016/7/layout/VerticalDownArrowProcess"/>
    <dgm:cxn modelId="{70B697B1-43FF-A94C-BDD4-D2994DC615A6}" type="presParOf" srcId="{C42C975D-DF21-E447-85CB-A093E26DEEC1}" destId="{9318FF4E-6310-E94C-821D-F9CC61E21E83}" srcOrd="4" destOrd="0" presId="urn:microsoft.com/office/officeart/2016/7/layout/VerticalDownArrowProcess"/>
    <dgm:cxn modelId="{8CB7BFD8-44CA-EF43-B77C-59DDD004FE73}" type="presParOf" srcId="{9318FF4E-6310-E94C-821D-F9CC61E21E83}" destId="{85AFB6EB-80C1-3248-B866-18797F4101B8}" srcOrd="0" destOrd="0" presId="urn:microsoft.com/office/officeart/2016/7/layout/VerticalDownArrowProcess"/>
    <dgm:cxn modelId="{D123689C-3D11-9D45-B41E-2925FE5FF53D}" type="presParOf" srcId="{9318FF4E-6310-E94C-821D-F9CC61E21E83}" destId="{EBFFF8B3-E850-B845-A2AE-330E459705C8}" srcOrd="1" destOrd="0" presId="urn:microsoft.com/office/officeart/2016/7/layout/VerticalDownArrowProcess"/>
    <dgm:cxn modelId="{C05E508A-5338-CD4D-B1EE-3971724DB7E8}" type="presParOf" srcId="{9318FF4E-6310-E94C-821D-F9CC61E21E83}" destId="{34EBF99B-51D8-C34D-B45E-2350AC727F94}" srcOrd="2" destOrd="0" presId="urn:microsoft.com/office/officeart/2016/7/layout/VerticalDownArrowProcess"/>
    <dgm:cxn modelId="{8528D84D-C81C-634E-A8A7-90AF82316042}" type="presParOf" srcId="{C42C975D-DF21-E447-85CB-A093E26DEEC1}" destId="{D41388A3-B549-B34B-9131-F0078F8DE1A9}" srcOrd="5" destOrd="0" presId="urn:microsoft.com/office/officeart/2016/7/layout/VerticalDownArrowProcess"/>
    <dgm:cxn modelId="{3DC4BD80-C295-7040-B97E-449CDEC92335}" type="presParOf" srcId="{C42C975D-DF21-E447-85CB-A093E26DEEC1}" destId="{DE2CF0D3-0636-7143-BA61-F963BB0EB6AF}" srcOrd="6" destOrd="0" presId="urn:microsoft.com/office/officeart/2016/7/layout/VerticalDownArrowProcess"/>
    <dgm:cxn modelId="{06D2869C-C188-BE46-B1ED-F5686EC5EE80}" type="presParOf" srcId="{DE2CF0D3-0636-7143-BA61-F963BB0EB6AF}" destId="{209D16EA-AB66-E544-9596-4CA42FB07530}" srcOrd="0" destOrd="0" presId="urn:microsoft.com/office/officeart/2016/7/layout/VerticalDownArrowProcess"/>
    <dgm:cxn modelId="{70BFC927-F0D9-7F42-B540-BDC13264B995}" type="presParOf" srcId="{DE2CF0D3-0636-7143-BA61-F963BB0EB6AF}" destId="{A53AEEC8-0DB7-1B4D-A7AE-8C5E64CC0F7F}" srcOrd="1" destOrd="0" presId="urn:microsoft.com/office/officeart/2016/7/layout/VerticalDownArrowProcess"/>
    <dgm:cxn modelId="{9BD69DBF-0BE9-544B-8F2E-81368ECC643D}" type="presParOf" srcId="{DE2CF0D3-0636-7143-BA61-F963BB0EB6AF}" destId="{31367F64-C5E3-D643-B8B2-14A79F57B98D}" srcOrd="2" destOrd="0" presId="urn:microsoft.com/office/officeart/2016/7/layout/VerticalDownArrowProcess"/>
    <dgm:cxn modelId="{662ED240-F15D-504E-B870-83FE8758F7B2}" type="presParOf" srcId="{C42C975D-DF21-E447-85CB-A093E26DEEC1}" destId="{5C9B0C6E-2229-684D-8DD3-58F3CCFF84BC}" srcOrd="7" destOrd="0" presId="urn:microsoft.com/office/officeart/2016/7/layout/VerticalDownArrowProcess"/>
    <dgm:cxn modelId="{110F9B92-7385-4545-9BF3-997FFC0EBDBB}" type="presParOf" srcId="{C42C975D-DF21-E447-85CB-A093E26DEEC1}" destId="{C561155A-77BD-2C46-B690-0AF308FFAF87}" srcOrd="8" destOrd="0" presId="urn:microsoft.com/office/officeart/2016/7/layout/VerticalDownArrowProcess"/>
    <dgm:cxn modelId="{41CE32F8-4CBF-A240-B0B8-4B3616809C05}" type="presParOf" srcId="{C561155A-77BD-2C46-B690-0AF308FFAF87}" destId="{DDBCE412-5381-094B-BA94-42DB4661EA48}" srcOrd="0" destOrd="0" presId="urn:microsoft.com/office/officeart/2016/7/layout/VerticalDownArrowProcess"/>
    <dgm:cxn modelId="{559E0D4C-A6C0-B744-9A86-FA9C70A9EECF}" type="presParOf" srcId="{C561155A-77BD-2C46-B690-0AF308FFAF87}" destId="{EE2976F9-8D71-EC4C-B78C-B81C345BB22D}" srcOrd="1" destOrd="0" presId="urn:microsoft.com/office/officeart/2016/7/layout/VerticalDownArrowProcess"/>
    <dgm:cxn modelId="{6B8951F6-53E3-DD43-A213-4B507ACB022C}" type="presParOf" srcId="{C561155A-77BD-2C46-B690-0AF308FFAF87}" destId="{9F773CA4-5D5F-3D43-B33B-BA3A066DFB82}" srcOrd="2" destOrd="0" presId="urn:microsoft.com/office/officeart/2016/7/layout/VerticalDownArrowProcess"/>
    <dgm:cxn modelId="{17DFEB1E-C0CA-A645-96EE-91CA8FFEE547}" type="presParOf" srcId="{C42C975D-DF21-E447-85CB-A093E26DEEC1}" destId="{81E61BB0-2A7B-114B-9745-961B3E5207F8}" srcOrd="9" destOrd="0" presId="urn:microsoft.com/office/officeart/2016/7/layout/VerticalDownArrowProcess"/>
    <dgm:cxn modelId="{B981F2AE-1724-1F43-8227-8AB4B83B0104}" type="presParOf" srcId="{C42C975D-DF21-E447-85CB-A093E26DEEC1}" destId="{25C7A52E-B08A-2641-A880-29104F54B2EF}" srcOrd="10" destOrd="0" presId="urn:microsoft.com/office/officeart/2016/7/layout/VerticalDownArrowProcess"/>
    <dgm:cxn modelId="{B185613B-BE2C-E749-A518-4DEDF0F6BB31}" type="presParOf" srcId="{25C7A52E-B08A-2641-A880-29104F54B2EF}" destId="{89F74377-5A43-1744-A8DC-B162E1867208}" srcOrd="0" destOrd="0" presId="urn:microsoft.com/office/officeart/2016/7/layout/VerticalDownArrowProcess"/>
    <dgm:cxn modelId="{FD7A2EDF-B7F7-CD4C-98E5-22AA05D594F5}" type="presParOf" srcId="{25C7A52E-B08A-2641-A880-29104F54B2EF}" destId="{A80B8431-35E6-5D47-BF8A-948CD1CFF02B}" srcOrd="1" destOrd="0" presId="urn:microsoft.com/office/officeart/2016/7/layout/VerticalDownArrowProcess"/>
    <dgm:cxn modelId="{1499FD29-049A-044B-A970-AC99D1F5340D}" type="presParOf" srcId="{25C7A52E-B08A-2641-A880-29104F54B2EF}" destId="{AF62F569-0F7F-6E4E-A334-519006729072}" srcOrd="2" destOrd="0" presId="urn:microsoft.com/office/officeart/2016/7/layout/VerticalDownArrowProcess"/>
    <dgm:cxn modelId="{A5F157CA-FA2F-FD4B-A3EB-C6D757484446}" type="presParOf" srcId="{C42C975D-DF21-E447-85CB-A093E26DEEC1}" destId="{F48A5F16-5772-8540-9C87-3916AC85DFEA}" srcOrd="11" destOrd="0" presId="urn:microsoft.com/office/officeart/2016/7/layout/VerticalDownArrowProcess"/>
    <dgm:cxn modelId="{95162436-06EB-4B4A-8115-3F1E95CFA53E}" type="presParOf" srcId="{C42C975D-DF21-E447-85CB-A093E26DEEC1}" destId="{48118503-4049-1D42-BE5F-1DEC66C6F38B}" srcOrd="12" destOrd="0" presId="urn:microsoft.com/office/officeart/2016/7/layout/VerticalDownArrowProcess"/>
    <dgm:cxn modelId="{977CA122-0B26-A340-954F-A630EDF6CB14}" type="presParOf" srcId="{48118503-4049-1D42-BE5F-1DEC66C6F38B}" destId="{D158F69A-A52E-1F46-8D50-EC801763949F}" srcOrd="0" destOrd="0" presId="urn:microsoft.com/office/officeart/2016/7/layout/VerticalDownArrowProcess"/>
    <dgm:cxn modelId="{DF5A52B2-7376-0C42-9990-4A36CD94EFE4}" type="presParOf" srcId="{48118503-4049-1D42-BE5F-1DEC66C6F38B}" destId="{4AA19622-4D8E-2C45-B0AE-0AE451D70F88}" srcOrd="1" destOrd="0" presId="urn:microsoft.com/office/officeart/2016/7/layout/VerticalDownArrowProcess"/>
    <dgm:cxn modelId="{9B398221-04D1-4148-90A6-65AA536B0C20}" type="presParOf" srcId="{48118503-4049-1D42-BE5F-1DEC66C6F38B}" destId="{6DC3F9A1-C97F-CD4D-A294-93951B1D2962}" srcOrd="2" destOrd="0" presId="urn:microsoft.com/office/officeart/2016/7/layout/VerticalDownArrowProcess"/>
    <dgm:cxn modelId="{CFB680F3-454B-904B-ABD6-4B133BC2993E}" type="presParOf" srcId="{C42C975D-DF21-E447-85CB-A093E26DEEC1}" destId="{5FCC9D7A-2195-6D4D-9D55-FFC7056174D9}" srcOrd="13" destOrd="0" presId="urn:microsoft.com/office/officeart/2016/7/layout/VerticalDownArrowProcess"/>
    <dgm:cxn modelId="{D6F27A14-E848-C948-8B2F-669CB63CED10}" type="presParOf" srcId="{C42C975D-DF21-E447-85CB-A093E26DEEC1}" destId="{92E73061-9B23-D745-988A-1D597A9C0389}" srcOrd="14" destOrd="0" presId="urn:microsoft.com/office/officeart/2016/7/layout/VerticalDownArrowProcess"/>
    <dgm:cxn modelId="{AE0E91C9-C319-6A43-832F-5D6A0B7BA50E}" type="presParOf" srcId="{92E73061-9B23-D745-988A-1D597A9C0389}" destId="{FD7804E2-95D5-ED47-8DEA-F5B58A8A7572}" srcOrd="0" destOrd="0" presId="urn:microsoft.com/office/officeart/2016/7/layout/VerticalDownArrowProcess"/>
    <dgm:cxn modelId="{1BFF1BAC-F37A-AC48-B049-58FE8A199365}" type="presParOf" srcId="{92E73061-9B23-D745-988A-1D597A9C0389}" destId="{CCC9DA57-5118-2341-9846-790F0659BBB3}" srcOrd="1" destOrd="0" presId="urn:microsoft.com/office/officeart/2016/7/layout/VerticalDownArrowProcess"/>
    <dgm:cxn modelId="{2C3EC678-A141-814C-A6C0-8E5B74ECCC96}" type="presParOf" srcId="{92E73061-9B23-D745-988A-1D597A9C0389}" destId="{B0776BD5-80A1-664F-87E3-2B823250F22B}" srcOrd="2" destOrd="0" presId="urn:microsoft.com/office/officeart/2016/7/layout/VerticalDownArrowProcess"/>
    <dgm:cxn modelId="{B35682A6-A104-CB42-B206-3F1D2677C9A9}" type="presParOf" srcId="{C42C975D-DF21-E447-85CB-A093E26DEEC1}" destId="{578A6C68-0BDC-1C42-865B-652BD7EBC822}" srcOrd="15" destOrd="0" presId="urn:microsoft.com/office/officeart/2016/7/layout/VerticalDownArrowProcess"/>
    <dgm:cxn modelId="{1DB3F19E-6CE2-D24F-BBB0-9CE4E58EE63E}" type="presParOf" srcId="{C42C975D-DF21-E447-85CB-A093E26DEEC1}" destId="{1564FCE9-8EE1-9B45-BD6A-4568D902D77E}" srcOrd="16" destOrd="0" presId="urn:microsoft.com/office/officeart/2016/7/layout/VerticalDownArrowProcess"/>
    <dgm:cxn modelId="{F4F3594E-83B4-8541-8B8C-644DA65A41DD}" type="presParOf" srcId="{1564FCE9-8EE1-9B45-BD6A-4568D902D77E}" destId="{68674F93-C42D-264B-81DA-307567DB0CB1}" srcOrd="0" destOrd="0" presId="urn:microsoft.com/office/officeart/2016/7/layout/VerticalDownArrowProcess"/>
    <dgm:cxn modelId="{AD79FF90-06D4-2D40-A9AE-AC4F277DFC32}" type="presParOf" srcId="{1564FCE9-8EE1-9B45-BD6A-4568D902D77E}" destId="{E57CCB63-6042-B54F-93CF-B8E02A3508FA}" srcOrd="1" destOrd="0" presId="urn:microsoft.com/office/officeart/2016/7/layout/VerticalDownArrowProcess"/>
    <dgm:cxn modelId="{3635CFC3-6891-7C42-9677-4D5DEA8D5B5A}" type="presParOf" srcId="{1564FCE9-8EE1-9B45-BD6A-4568D902D77E}" destId="{162AE6C2-304E-4647-B489-A2A5164608A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EF22F-54D1-4F9E-B0B8-62AEA0E1F61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19053-74AE-4A2C-A32D-D6D827013C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 Section List View,  Filter for Building Name and Class days is Not Working</a:t>
          </a:r>
        </a:p>
      </dgm:t>
    </dgm:pt>
    <dgm:pt modelId="{36FD2253-9962-4A56-BC73-10E7BC82C119}" type="parTrans" cxnId="{4B333ABC-045F-42E2-8EF7-14BB79556A0B}">
      <dgm:prSet/>
      <dgm:spPr/>
      <dgm:t>
        <a:bodyPr/>
        <a:lstStyle/>
        <a:p>
          <a:endParaRPr lang="en-US"/>
        </a:p>
      </dgm:t>
    </dgm:pt>
    <dgm:pt modelId="{F96DEE02-B844-4F16-96F3-C1C3D467485E}" type="sibTrans" cxnId="{4B333ABC-045F-42E2-8EF7-14BB79556A0B}">
      <dgm:prSet/>
      <dgm:spPr/>
      <dgm:t>
        <a:bodyPr/>
        <a:lstStyle/>
        <a:p>
          <a:endParaRPr lang="en-US"/>
        </a:p>
      </dgm:t>
    </dgm:pt>
    <dgm:pt modelId="{3C9CAD0D-1036-4B50-9CDC-7A8F795537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Course, Instructor, and Building fields were being duplicated in the Add Item section.</a:t>
          </a:r>
        </a:p>
      </dgm:t>
    </dgm:pt>
    <dgm:pt modelId="{E5FF8079-872B-4F64-B5F5-8CBFCFDC1C93}" type="parTrans" cxnId="{5F81DA38-F322-49ED-A559-9E0FA69E980E}">
      <dgm:prSet/>
      <dgm:spPr/>
      <dgm:t>
        <a:bodyPr/>
        <a:lstStyle/>
        <a:p>
          <a:endParaRPr lang="en-US"/>
        </a:p>
      </dgm:t>
    </dgm:pt>
    <dgm:pt modelId="{19A0648F-D39F-48FD-8782-DE139E44D87F}" type="sibTrans" cxnId="{5F81DA38-F322-49ED-A559-9E0FA69E980E}">
      <dgm:prSet/>
      <dgm:spPr/>
      <dgm:t>
        <a:bodyPr/>
        <a:lstStyle/>
        <a:p>
          <a:endParaRPr lang="en-US"/>
        </a:p>
      </dgm:t>
    </dgm:pt>
    <dgm:pt modelId="{F467AC9A-3AE3-4DC7-8ABA-9241E9E72131}" type="pres">
      <dgm:prSet presAssocID="{F11EF22F-54D1-4F9E-B0B8-62AEA0E1F61B}" presName="root" presStyleCnt="0">
        <dgm:presLayoutVars>
          <dgm:dir/>
          <dgm:resizeHandles val="exact"/>
        </dgm:presLayoutVars>
      </dgm:prSet>
      <dgm:spPr/>
    </dgm:pt>
    <dgm:pt modelId="{9773EEA6-7C53-4528-AB57-07D3931EA94C}" type="pres">
      <dgm:prSet presAssocID="{CED19053-74AE-4A2C-A32D-D6D827013C26}" presName="compNode" presStyleCnt="0"/>
      <dgm:spPr/>
    </dgm:pt>
    <dgm:pt modelId="{04866E6D-D006-4C3C-BE76-BE1A50673DE4}" type="pres">
      <dgm:prSet presAssocID="{CED19053-74AE-4A2C-A32D-D6D827013C26}" presName="bgRect" presStyleLbl="bgShp" presStyleIdx="0" presStyleCnt="2"/>
      <dgm:spPr/>
    </dgm:pt>
    <dgm:pt modelId="{5A8CBACE-F237-41C1-AEA2-B0C440441601}" type="pres">
      <dgm:prSet presAssocID="{CED19053-74AE-4A2C-A32D-D6D827013C2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192755A1-71C5-4B96-B6E9-1F3D9EB9AF58}" type="pres">
      <dgm:prSet presAssocID="{CED19053-74AE-4A2C-A32D-D6D827013C26}" presName="spaceRect" presStyleCnt="0"/>
      <dgm:spPr/>
    </dgm:pt>
    <dgm:pt modelId="{851F1919-CE87-4421-A4B6-5982C78D3C72}" type="pres">
      <dgm:prSet presAssocID="{CED19053-74AE-4A2C-A32D-D6D827013C26}" presName="parTx" presStyleLbl="revTx" presStyleIdx="0" presStyleCnt="2">
        <dgm:presLayoutVars>
          <dgm:chMax val="0"/>
          <dgm:chPref val="0"/>
        </dgm:presLayoutVars>
      </dgm:prSet>
      <dgm:spPr/>
    </dgm:pt>
    <dgm:pt modelId="{AB68843C-B0CC-4FBC-B962-430638BF2754}" type="pres">
      <dgm:prSet presAssocID="{F96DEE02-B844-4F16-96F3-C1C3D467485E}" presName="sibTrans" presStyleCnt="0"/>
      <dgm:spPr/>
    </dgm:pt>
    <dgm:pt modelId="{1726A8B6-57C6-400D-BEEE-E93CB73C80A3}" type="pres">
      <dgm:prSet presAssocID="{3C9CAD0D-1036-4B50-9CDC-7A8F79553789}" presName="compNode" presStyleCnt="0"/>
      <dgm:spPr/>
    </dgm:pt>
    <dgm:pt modelId="{F7AA9D27-DA03-4926-B7DD-45EA0EEC7B74}" type="pres">
      <dgm:prSet presAssocID="{3C9CAD0D-1036-4B50-9CDC-7A8F79553789}" presName="bgRect" presStyleLbl="bgShp" presStyleIdx="1" presStyleCnt="2"/>
      <dgm:spPr/>
    </dgm:pt>
    <dgm:pt modelId="{3D131F00-9367-4371-AE91-40B02920F979}" type="pres">
      <dgm:prSet presAssocID="{3C9CAD0D-1036-4B50-9CDC-7A8F7955378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1DAD7AA5-D103-4900-9866-CE90D4836B3D}" type="pres">
      <dgm:prSet presAssocID="{3C9CAD0D-1036-4B50-9CDC-7A8F79553789}" presName="spaceRect" presStyleCnt="0"/>
      <dgm:spPr/>
    </dgm:pt>
    <dgm:pt modelId="{45456746-4C04-40F0-8FDC-909FB4B4E867}" type="pres">
      <dgm:prSet presAssocID="{3C9CAD0D-1036-4B50-9CDC-7A8F7955378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F81DA38-F322-49ED-A559-9E0FA69E980E}" srcId="{F11EF22F-54D1-4F9E-B0B8-62AEA0E1F61B}" destId="{3C9CAD0D-1036-4B50-9CDC-7A8F79553789}" srcOrd="1" destOrd="0" parTransId="{E5FF8079-872B-4F64-B5F5-8CBFCFDC1C93}" sibTransId="{19A0648F-D39F-48FD-8782-DE139E44D87F}"/>
    <dgm:cxn modelId="{6B8F824F-B8DC-4BEE-86A1-E9EFA5D9A029}" type="presOf" srcId="{3C9CAD0D-1036-4B50-9CDC-7A8F79553789}" destId="{45456746-4C04-40F0-8FDC-909FB4B4E867}" srcOrd="0" destOrd="0" presId="urn:microsoft.com/office/officeart/2018/2/layout/IconVerticalSolidList"/>
    <dgm:cxn modelId="{39F08EA0-DE7C-4029-BB13-5CA3D845E105}" type="presOf" srcId="{F11EF22F-54D1-4F9E-B0B8-62AEA0E1F61B}" destId="{F467AC9A-3AE3-4DC7-8ABA-9241E9E72131}" srcOrd="0" destOrd="0" presId="urn:microsoft.com/office/officeart/2018/2/layout/IconVerticalSolidList"/>
    <dgm:cxn modelId="{E7A069B1-9CB5-4A7F-9C6C-CDB584054E47}" type="presOf" srcId="{CED19053-74AE-4A2C-A32D-D6D827013C26}" destId="{851F1919-CE87-4421-A4B6-5982C78D3C72}" srcOrd="0" destOrd="0" presId="urn:microsoft.com/office/officeart/2018/2/layout/IconVerticalSolidList"/>
    <dgm:cxn modelId="{4B333ABC-045F-42E2-8EF7-14BB79556A0B}" srcId="{F11EF22F-54D1-4F9E-B0B8-62AEA0E1F61B}" destId="{CED19053-74AE-4A2C-A32D-D6D827013C26}" srcOrd="0" destOrd="0" parTransId="{36FD2253-9962-4A56-BC73-10E7BC82C119}" sibTransId="{F96DEE02-B844-4F16-96F3-C1C3D467485E}"/>
    <dgm:cxn modelId="{3279A390-3DF9-4ED0-9C40-122BF45BDD37}" type="presParOf" srcId="{F467AC9A-3AE3-4DC7-8ABA-9241E9E72131}" destId="{9773EEA6-7C53-4528-AB57-07D3931EA94C}" srcOrd="0" destOrd="0" presId="urn:microsoft.com/office/officeart/2018/2/layout/IconVerticalSolidList"/>
    <dgm:cxn modelId="{7EB7F2F0-FF56-4987-A663-F15EF746B453}" type="presParOf" srcId="{9773EEA6-7C53-4528-AB57-07D3931EA94C}" destId="{04866E6D-D006-4C3C-BE76-BE1A50673DE4}" srcOrd="0" destOrd="0" presId="urn:microsoft.com/office/officeart/2018/2/layout/IconVerticalSolidList"/>
    <dgm:cxn modelId="{842ED4D8-DD2F-40F5-A006-287B66855FDA}" type="presParOf" srcId="{9773EEA6-7C53-4528-AB57-07D3931EA94C}" destId="{5A8CBACE-F237-41C1-AEA2-B0C440441601}" srcOrd="1" destOrd="0" presId="urn:microsoft.com/office/officeart/2018/2/layout/IconVerticalSolidList"/>
    <dgm:cxn modelId="{56335D99-EE99-4219-8962-A80F936A73D4}" type="presParOf" srcId="{9773EEA6-7C53-4528-AB57-07D3931EA94C}" destId="{192755A1-71C5-4B96-B6E9-1F3D9EB9AF58}" srcOrd="2" destOrd="0" presId="urn:microsoft.com/office/officeart/2018/2/layout/IconVerticalSolidList"/>
    <dgm:cxn modelId="{534AEA0F-093D-40AB-9061-200CEA632B35}" type="presParOf" srcId="{9773EEA6-7C53-4528-AB57-07D3931EA94C}" destId="{851F1919-CE87-4421-A4B6-5982C78D3C72}" srcOrd="3" destOrd="0" presId="urn:microsoft.com/office/officeart/2018/2/layout/IconVerticalSolidList"/>
    <dgm:cxn modelId="{B6F54B4E-B4A7-4029-A8C0-0EF62896A241}" type="presParOf" srcId="{F467AC9A-3AE3-4DC7-8ABA-9241E9E72131}" destId="{AB68843C-B0CC-4FBC-B962-430638BF2754}" srcOrd="1" destOrd="0" presId="urn:microsoft.com/office/officeart/2018/2/layout/IconVerticalSolidList"/>
    <dgm:cxn modelId="{609F0F0A-36C3-479B-8CD7-DD1F6F7CF63B}" type="presParOf" srcId="{F467AC9A-3AE3-4DC7-8ABA-9241E9E72131}" destId="{1726A8B6-57C6-400D-BEEE-E93CB73C80A3}" srcOrd="2" destOrd="0" presId="urn:microsoft.com/office/officeart/2018/2/layout/IconVerticalSolidList"/>
    <dgm:cxn modelId="{3D4D45DE-9C19-42FA-8550-EA968812B966}" type="presParOf" srcId="{1726A8B6-57C6-400D-BEEE-E93CB73C80A3}" destId="{F7AA9D27-DA03-4926-B7DD-45EA0EEC7B74}" srcOrd="0" destOrd="0" presId="urn:microsoft.com/office/officeart/2018/2/layout/IconVerticalSolidList"/>
    <dgm:cxn modelId="{F77ABF42-1A5E-4F14-8A21-9BAD064389A4}" type="presParOf" srcId="{1726A8B6-57C6-400D-BEEE-E93CB73C80A3}" destId="{3D131F00-9367-4371-AE91-40B02920F979}" srcOrd="1" destOrd="0" presId="urn:microsoft.com/office/officeart/2018/2/layout/IconVerticalSolidList"/>
    <dgm:cxn modelId="{C6921892-C18B-45B0-A9FB-D8A4F37FAF22}" type="presParOf" srcId="{1726A8B6-57C6-400D-BEEE-E93CB73C80A3}" destId="{1DAD7AA5-D103-4900-9866-CE90D4836B3D}" srcOrd="2" destOrd="0" presId="urn:microsoft.com/office/officeart/2018/2/layout/IconVerticalSolidList"/>
    <dgm:cxn modelId="{D2E77018-C508-4F92-8A07-B93148363B83}" type="presParOf" srcId="{1726A8B6-57C6-400D-BEEE-E93CB73C80A3}" destId="{45456746-4C04-40F0-8FDC-909FB4B4E8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C37979-0701-4BB4-BFB2-74D4FA3E6B0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32A8EC-3116-44EC-B2BC-B6A348A37E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Changes in the Calendar View should occur automatically.</a:t>
          </a:r>
        </a:p>
      </dgm:t>
    </dgm:pt>
    <dgm:pt modelId="{A8BB9F63-D345-4504-8919-93EFC48B59B5}" type="parTrans" cxnId="{29480511-111A-4EF2-8D4C-1661E4AAAF9E}">
      <dgm:prSet/>
      <dgm:spPr/>
      <dgm:t>
        <a:bodyPr/>
        <a:lstStyle/>
        <a:p>
          <a:endParaRPr lang="en-US"/>
        </a:p>
      </dgm:t>
    </dgm:pt>
    <dgm:pt modelId="{CD4D4AFC-5641-4D77-85BD-EB1724207199}" type="sibTrans" cxnId="{29480511-111A-4EF2-8D4C-1661E4AAAF9E}">
      <dgm:prSet/>
      <dgm:spPr/>
      <dgm:t>
        <a:bodyPr/>
        <a:lstStyle/>
        <a:p>
          <a:endParaRPr lang="en-US"/>
        </a:p>
      </dgm:t>
    </dgm:pt>
    <dgm:pt modelId="{0A3F761A-4AAA-4543-B204-0FD7C839BF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Help Section needed to navigate through each section</a:t>
          </a:r>
        </a:p>
      </dgm:t>
    </dgm:pt>
    <dgm:pt modelId="{54B8279E-2390-4637-9AFF-EDEB0E7DC0B3}" type="parTrans" cxnId="{F840F13A-E33C-4B2B-84EB-2918B677B333}">
      <dgm:prSet/>
      <dgm:spPr/>
      <dgm:t>
        <a:bodyPr/>
        <a:lstStyle/>
        <a:p>
          <a:endParaRPr lang="en-US"/>
        </a:p>
      </dgm:t>
    </dgm:pt>
    <dgm:pt modelId="{DD047433-091C-4FD1-952A-406F02500320}" type="sibTrans" cxnId="{F840F13A-E33C-4B2B-84EB-2918B677B333}">
      <dgm:prSet/>
      <dgm:spPr/>
      <dgm:t>
        <a:bodyPr/>
        <a:lstStyle/>
        <a:p>
          <a:endParaRPr lang="en-US"/>
        </a:p>
      </dgm:t>
    </dgm:pt>
    <dgm:pt modelId="{99774FA5-1C3E-47BC-B5A5-8420A9733A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 Add item Section,Changes Should Occur Automatically without using Refresh.</a:t>
          </a:r>
        </a:p>
      </dgm:t>
    </dgm:pt>
    <dgm:pt modelId="{8CE689D5-0955-4795-8A9B-8CA8D6569396}" type="parTrans" cxnId="{EE45AACB-3DD8-4740-86DB-41B71BE14546}">
      <dgm:prSet/>
      <dgm:spPr/>
      <dgm:t>
        <a:bodyPr/>
        <a:lstStyle/>
        <a:p>
          <a:endParaRPr lang="en-US"/>
        </a:p>
      </dgm:t>
    </dgm:pt>
    <dgm:pt modelId="{42ACE5FF-0815-4D8D-8AD1-B228D2B3B378}" type="sibTrans" cxnId="{EE45AACB-3DD8-4740-86DB-41B71BE14546}">
      <dgm:prSet/>
      <dgm:spPr/>
      <dgm:t>
        <a:bodyPr/>
        <a:lstStyle/>
        <a:p>
          <a:endParaRPr lang="en-US"/>
        </a:p>
      </dgm:t>
    </dgm:pt>
    <dgm:pt modelId="{E00DD149-16C6-4779-9896-46F5D5A07E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Am and Pm Should be Fixed in Add Item Section </a:t>
          </a:r>
        </a:p>
      </dgm:t>
    </dgm:pt>
    <dgm:pt modelId="{568D67A1-F01B-4FA2-BCE0-7067C7CF2991}" type="parTrans" cxnId="{E2080F0B-46C1-4454-BE69-C61F9F0AB304}">
      <dgm:prSet/>
      <dgm:spPr/>
      <dgm:t>
        <a:bodyPr/>
        <a:lstStyle/>
        <a:p>
          <a:endParaRPr lang="en-US"/>
        </a:p>
      </dgm:t>
    </dgm:pt>
    <dgm:pt modelId="{7094389D-622A-424A-BF92-01E77DDAE0E0}" type="sibTrans" cxnId="{E2080F0B-46C1-4454-BE69-C61F9F0AB304}">
      <dgm:prSet/>
      <dgm:spPr/>
      <dgm:t>
        <a:bodyPr/>
        <a:lstStyle/>
        <a:p>
          <a:endParaRPr lang="en-US"/>
        </a:p>
      </dgm:t>
    </dgm:pt>
    <dgm:pt modelId="{8BFFF848-C3AE-4F2A-A92F-D6B3E4A04D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Help Section to navigate through sections</a:t>
          </a:r>
        </a:p>
      </dgm:t>
    </dgm:pt>
    <dgm:pt modelId="{83A281C7-EFC6-4C19-A72E-A747BCD68019}" type="parTrans" cxnId="{7A1893F7-1BFB-45AE-BA97-4A091661D152}">
      <dgm:prSet/>
      <dgm:spPr/>
      <dgm:t>
        <a:bodyPr/>
        <a:lstStyle/>
        <a:p>
          <a:endParaRPr lang="en-US"/>
        </a:p>
      </dgm:t>
    </dgm:pt>
    <dgm:pt modelId="{9A852D41-EABF-4487-B8AC-0DEDE0323085}" type="sibTrans" cxnId="{7A1893F7-1BFB-45AE-BA97-4A091661D152}">
      <dgm:prSet/>
      <dgm:spPr/>
      <dgm:t>
        <a:bodyPr/>
        <a:lstStyle/>
        <a:p>
          <a:endParaRPr lang="en-US"/>
        </a:p>
      </dgm:t>
    </dgm:pt>
    <dgm:pt modelId="{1E7AD14A-D630-4DEC-AE00-814BEF1F428B}" type="pres">
      <dgm:prSet presAssocID="{B7C37979-0701-4BB4-BFB2-74D4FA3E6B0E}" presName="root" presStyleCnt="0">
        <dgm:presLayoutVars>
          <dgm:dir/>
          <dgm:resizeHandles val="exact"/>
        </dgm:presLayoutVars>
      </dgm:prSet>
      <dgm:spPr/>
    </dgm:pt>
    <dgm:pt modelId="{AEFD99C1-73EA-48D1-B489-20307B231710}" type="pres">
      <dgm:prSet presAssocID="{EE32A8EC-3116-44EC-B2BC-B6A348A37E0B}" presName="compNode" presStyleCnt="0"/>
      <dgm:spPr/>
    </dgm:pt>
    <dgm:pt modelId="{B9C2E1AD-66D4-47C3-AD8B-B4C257BE3E20}" type="pres">
      <dgm:prSet presAssocID="{EE32A8EC-3116-44EC-B2BC-B6A348A37E0B}" presName="bgRect" presStyleLbl="bgShp" presStyleIdx="0" presStyleCnt="5"/>
      <dgm:spPr/>
    </dgm:pt>
    <dgm:pt modelId="{CA8A30C7-1940-474A-B7E1-A373759F7562}" type="pres">
      <dgm:prSet presAssocID="{EE32A8EC-3116-44EC-B2BC-B6A348A37E0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DBC66E9D-614B-444B-A4AC-4EE22D9EB671}" type="pres">
      <dgm:prSet presAssocID="{EE32A8EC-3116-44EC-B2BC-B6A348A37E0B}" presName="spaceRect" presStyleCnt="0"/>
      <dgm:spPr/>
    </dgm:pt>
    <dgm:pt modelId="{C5F91CB6-9191-4AD2-B84E-A178D8C41361}" type="pres">
      <dgm:prSet presAssocID="{EE32A8EC-3116-44EC-B2BC-B6A348A37E0B}" presName="parTx" presStyleLbl="revTx" presStyleIdx="0" presStyleCnt="5">
        <dgm:presLayoutVars>
          <dgm:chMax val="0"/>
          <dgm:chPref val="0"/>
        </dgm:presLayoutVars>
      </dgm:prSet>
      <dgm:spPr/>
    </dgm:pt>
    <dgm:pt modelId="{62D4EF94-040B-447A-B4D1-C7EF9A8B54D2}" type="pres">
      <dgm:prSet presAssocID="{CD4D4AFC-5641-4D77-85BD-EB1724207199}" presName="sibTrans" presStyleCnt="0"/>
      <dgm:spPr/>
    </dgm:pt>
    <dgm:pt modelId="{472C5BC2-700E-47B3-BE72-CDB4CA9E45A3}" type="pres">
      <dgm:prSet presAssocID="{0A3F761A-4AAA-4543-B204-0FD7C839BFC9}" presName="compNode" presStyleCnt="0"/>
      <dgm:spPr/>
    </dgm:pt>
    <dgm:pt modelId="{F319704E-F84E-40A4-80FB-5D936C272DD4}" type="pres">
      <dgm:prSet presAssocID="{0A3F761A-4AAA-4543-B204-0FD7C839BFC9}" presName="bgRect" presStyleLbl="bgShp" presStyleIdx="1" presStyleCnt="5"/>
      <dgm:spPr/>
    </dgm:pt>
    <dgm:pt modelId="{95BE9BD8-693A-4B6F-B9B5-EEBCB88361F7}" type="pres">
      <dgm:prSet presAssocID="{0A3F761A-4AAA-4543-B204-0FD7C839BFC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66AA9E1F-F5D8-4795-BE1A-4A6632DB56D6}" type="pres">
      <dgm:prSet presAssocID="{0A3F761A-4AAA-4543-B204-0FD7C839BFC9}" presName="spaceRect" presStyleCnt="0"/>
      <dgm:spPr/>
    </dgm:pt>
    <dgm:pt modelId="{5A80F999-893A-4C79-9955-855E3CE98993}" type="pres">
      <dgm:prSet presAssocID="{0A3F761A-4AAA-4543-B204-0FD7C839BFC9}" presName="parTx" presStyleLbl="revTx" presStyleIdx="1" presStyleCnt="5">
        <dgm:presLayoutVars>
          <dgm:chMax val="0"/>
          <dgm:chPref val="0"/>
        </dgm:presLayoutVars>
      </dgm:prSet>
      <dgm:spPr/>
    </dgm:pt>
    <dgm:pt modelId="{B392080E-78D6-4DA7-AC4D-D10C2C767C30}" type="pres">
      <dgm:prSet presAssocID="{DD047433-091C-4FD1-952A-406F02500320}" presName="sibTrans" presStyleCnt="0"/>
      <dgm:spPr/>
    </dgm:pt>
    <dgm:pt modelId="{260810FB-79BF-48DC-9B0A-F0E6282C007C}" type="pres">
      <dgm:prSet presAssocID="{99774FA5-1C3E-47BC-B5A5-8420A9733A5E}" presName="compNode" presStyleCnt="0"/>
      <dgm:spPr/>
    </dgm:pt>
    <dgm:pt modelId="{52413F2F-9179-475C-AFAE-8E673F6C5634}" type="pres">
      <dgm:prSet presAssocID="{99774FA5-1C3E-47BC-B5A5-8420A9733A5E}" presName="bgRect" presStyleLbl="bgShp" presStyleIdx="2" presStyleCnt="5"/>
      <dgm:spPr/>
    </dgm:pt>
    <dgm:pt modelId="{8F1C4A1E-E4C1-4931-90D8-09E8D7A1CDD9}" type="pres">
      <dgm:prSet presAssocID="{99774FA5-1C3E-47BC-B5A5-8420A9733A5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fresh"/>
        </a:ext>
      </dgm:extLst>
    </dgm:pt>
    <dgm:pt modelId="{6E4AFDC3-9A96-4849-A9F9-317BD334F96F}" type="pres">
      <dgm:prSet presAssocID="{99774FA5-1C3E-47BC-B5A5-8420A9733A5E}" presName="spaceRect" presStyleCnt="0"/>
      <dgm:spPr/>
    </dgm:pt>
    <dgm:pt modelId="{5E304DF7-3749-407C-BAF9-689D68AEA4DE}" type="pres">
      <dgm:prSet presAssocID="{99774FA5-1C3E-47BC-B5A5-8420A9733A5E}" presName="parTx" presStyleLbl="revTx" presStyleIdx="2" presStyleCnt="5">
        <dgm:presLayoutVars>
          <dgm:chMax val="0"/>
          <dgm:chPref val="0"/>
        </dgm:presLayoutVars>
      </dgm:prSet>
      <dgm:spPr/>
    </dgm:pt>
    <dgm:pt modelId="{BAE6E513-5FD9-4B67-A44F-7EB949D3EB3B}" type="pres">
      <dgm:prSet presAssocID="{42ACE5FF-0815-4D8D-8AD1-B228D2B3B378}" presName="sibTrans" presStyleCnt="0"/>
      <dgm:spPr/>
    </dgm:pt>
    <dgm:pt modelId="{F80877D5-828B-4CF9-A0A7-5E2B54F18D3D}" type="pres">
      <dgm:prSet presAssocID="{E00DD149-16C6-4779-9896-46F5D5A07EE9}" presName="compNode" presStyleCnt="0"/>
      <dgm:spPr/>
    </dgm:pt>
    <dgm:pt modelId="{59663676-8A01-43E8-BE71-75C3180EFF0C}" type="pres">
      <dgm:prSet presAssocID="{E00DD149-16C6-4779-9896-46F5D5A07EE9}" presName="bgRect" presStyleLbl="bgShp" presStyleIdx="3" presStyleCnt="5"/>
      <dgm:spPr/>
    </dgm:pt>
    <dgm:pt modelId="{9C47DF53-7B05-46DB-B729-5B25AF3F7EC9}" type="pres">
      <dgm:prSet presAssocID="{E00DD149-16C6-4779-9896-46F5D5A07EE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94DD607-EC8E-42FD-9DF2-CC7AAE83B4BE}" type="pres">
      <dgm:prSet presAssocID="{E00DD149-16C6-4779-9896-46F5D5A07EE9}" presName="spaceRect" presStyleCnt="0"/>
      <dgm:spPr/>
    </dgm:pt>
    <dgm:pt modelId="{796978CA-7583-4A0D-9B5C-73FCB2167449}" type="pres">
      <dgm:prSet presAssocID="{E00DD149-16C6-4779-9896-46F5D5A07EE9}" presName="parTx" presStyleLbl="revTx" presStyleIdx="3" presStyleCnt="5">
        <dgm:presLayoutVars>
          <dgm:chMax val="0"/>
          <dgm:chPref val="0"/>
        </dgm:presLayoutVars>
      </dgm:prSet>
      <dgm:spPr/>
    </dgm:pt>
    <dgm:pt modelId="{D68E96B1-6589-4507-BCC9-C168A73BBD50}" type="pres">
      <dgm:prSet presAssocID="{7094389D-622A-424A-BF92-01E77DDAE0E0}" presName="sibTrans" presStyleCnt="0"/>
      <dgm:spPr/>
    </dgm:pt>
    <dgm:pt modelId="{D6CB9323-A39F-4170-BD2B-B9F1F63E717B}" type="pres">
      <dgm:prSet presAssocID="{8BFFF848-C3AE-4F2A-A92F-D6B3E4A04DAB}" presName="compNode" presStyleCnt="0"/>
      <dgm:spPr/>
    </dgm:pt>
    <dgm:pt modelId="{14682DD1-002E-4E9D-941E-4605703069E2}" type="pres">
      <dgm:prSet presAssocID="{8BFFF848-C3AE-4F2A-A92F-D6B3E4A04DAB}" presName="bgRect" presStyleLbl="bgShp" presStyleIdx="4" presStyleCnt="5"/>
      <dgm:spPr/>
    </dgm:pt>
    <dgm:pt modelId="{06652192-FE33-4E09-87C0-C1DEC20BD5B8}" type="pres">
      <dgm:prSet presAssocID="{8BFFF848-C3AE-4F2A-A92F-D6B3E4A04DA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rection"/>
        </a:ext>
      </dgm:extLst>
    </dgm:pt>
    <dgm:pt modelId="{3D7BAC8F-99A1-4580-A55A-0988BCE8962C}" type="pres">
      <dgm:prSet presAssocID="{8BFFF848-C3AE-4F2A-A92F-D6B3E4A04DAB}" presName="spaceRect" presStyleCnt="0"/>
      <dgm:spPr/>
    </dgm:pt>
    <dgm:pt modelId="{2AECF073-6844-4A0D-8FD9-7830A321E999}" type="pres">
      <dgm:prSet presAssocID="{8BFFF848-C3AE-4F2A-A92F-D6B3E4A04DA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2080F0B-46C1-4454-BE69-C61F9F0AB304}" srcId="{B7C37979-0701-4BB4-BFB2-74D4FA3E6B0E}" destId="{E00DD149-16C6-4779-9896-46F5D5A07EE9}" srcOrd="3" destOrd="0" parTransId="{568D67A1-F01B-4FA2-BCE0-7067C7CF2991}" sibTransId="{7094389D-622A-424A-BF92-01E77DDAE0E0}"/>
    <dgm:cxn modelId="{29480511-111A-4EF2-8D4C-1661E4AAAF9E}" srcId="{B7C37979-0701-4BB4-BFB2-74D4FA3E6B0E}" destId="{EE32A8EC-3116-44EC-B2BC-B6A348A37E0B}" srcOrd="0" destOrd="0" parTransId="{A8BB9F63-D345-4504-8919-93EFC48B59B5}" sibTransId="{CD4D4AFC-5641-4D77-85BD-EB1724207199}"/>
    <dgm:cxn modelId="{D0876424-D303-46BC-A5F3-CA06C1B0EBCF}" type="presOf" srcId="{E00DD149-16C6-4779-9896-46F5D5A07EE9}" destId="{796978CA-7583-4A0D-9B5C-73FCB2167449}" srcOrd="0" destOrd="0" presId="urn:microsoft.com/office/officeart/2018/2/layout/IconVerticalSolidList"/>
    <dgm:cxn modelId="{922F8032-61EE-4B1F-9DFB-7F2212DCFE9F}" type="presOf" srcId="{0A3F761A-4AAA-4543-B204-0FD7C839BFC9}" destId="{5A80F999-893A-4C79-9955-855E3CE98993}" srcOrd="0" destOrd="0" presId="urn:microsoft.com/office/officeart/2018/2/layout/IconVerticalSolidList"/>
    <dgm:cxn modelId="{640C8D34-04B9-4090-BB39-2E2140B49B59}" type="presOf" srcId="{B7C37979-0701-4BB4-BFB2-74D4FA3E6B0E}" destId="{1E7AD14A-D630-4DEC-AE00-814BEF1F428B}" srcOrd="0" destOrd="0" presId="urn:microsoft.com/office/officeart/2018/2/layout/IconVerticalSolidList"/>
    <dgm:cxn modelId="{F840F13A-E33C-4B2B-84EB-2918B677B333}" srcId="{B7C37979-0701-4BB4-BFB2-74D4FA3E6B0E}" destId="{0A3F761A-4AAA-4543-B204-0FD7C839BFC9}" srcOrd="1" destOrd="0" parTransId="{54B8279E-2390-4637-9AFF-EDEB0E7DC0B3}" sibTransId="{DD047433-091C-4FD1-952A-406F02500320}"/>
    <dgm:cxn modelId="{596C6442-848B-48DB-BE58-4214629D5C4F}" type="presOf" srcId="{99774FA5-1C3E-47BC-B5A5-8420A9733A5E}" destId="{5E304DF7-3749-407C-BAF9-689D68AEA4DE}" srcOrd="0" destOrd="0" presId="urn:microsoft.com/office/officeart/2018/2/layout/IconVerticalSolidList"/>
    <dgm:cxn modelId="{71E9354F-63A2-4605-8F4C-8F5F398772FD}" type="presOf" srcId="{8BFFF848-C3AE-4F2A-A92F-D6B3E4A04DAB}" destId="{2AECF073-6844-4A0D-8FD9-7830A321E999}" srcOrd="0" destOrd="0" presId="urn:microsoft.com/office/officeart/2018/2/layout/IconVerticalSolidList"/>
    <dgm:cxn modelId="{EE45AACB-3DD8-4740-86DB-41B71BE14546}" srcId="{B7C37979-0701-4BB4-BFB2-74D4FA3E6B0E}" destId="{99774FA5-1C3E-47BC-B5A5-8420A9733A5E}" srcOrd="2" destOrd="0" parTransId="{8CE689D5-0955-4795-8A9B-8CA8D6569396}" sibTransId="{42ACE5FF-0815-4D8D-8AD1-B228D2B3B378}"/>
    <dgm:cxn modelId="{722420D7-E184-400B-97E2-E3CC84159262}" type="presOf" srcId="{EE32A8EC-3116-44EC-B2BC-B6A348A37E0B}" destId="{C5F91CB6-9191-4AD2-B84E-A178D8C41361}" srcOrd="0" destOrd="0" presId="urn:microsoft.com/office/officeart/2018/2/layout/IconVerticalSolidList"/>
    <dgm:cxn modelId="{7A1893F7-1BFB-45AE-BA97-4A091661D152}" srcId="{B7C37979-0701-4BB4-BFB2-74D4FA3E6B0E}" destId="{8BFFF848-C3AE-4F2A-A92F-D6B3E4A04DAB}" srcOrd="4" destOrd="0" parTransId="{83A281C7-EFC6-4C19-A72E-A747BCD68019}" sibTransId="{9A852D41-EABF-4487-B8AC-0DEDE0323085}"/>
    <dgm:cxn modelId="{1EBCEF3B-7754-4C76-A987-55721E0EFB72}" type="presParOf" srcId="{1E7AD14A-D630-4DEC-AE00-814BEF1F428B}" destId="{AEFD99C1-73EA-48D1-B489-20307B231710}" srcOrd="0" destOrd="0" presId="urn:microsoft.com/office/officeart/2018/2/layout/IconVerticalSolidList"/>
    <dgm:cxn modelId="{882D6709-0612-43E4-8B94-A5CC84248EEC}" type="presParOf" srcId="{AEFD99C1-73EA-48D1-B489-20307B231710}" destId="{B9C2E1AD-66D4-47C3-AD8B-B4C257BE3E20}" srcOrd="0" destOrd="0" presId="urn:microsoft.com/office/officeart/2018/2/layout/IconVerticalSolidList"/>
    <dgm:cxn modelId="{F3EBA95F-4580-4974-92C7-4A57A6EE69A8}" type="presParOf" srcId="{AEFD99C1-73EA-48D1-B489-20307B231710}" destId="{CA8A30C7-1940-474A-B7E1-A373759F7562}" srcOrd="1" destOrd="0" presId="urn:microsoft.com/office/officeart/2018/2/layout/IconVerticalSolidList"/>
    <dgm:cxn modelId="{AA44D16C-902A-43B0-AB78-42C2C3B14312}" type="presParOf" srcId="{AEFD99C1-73EA-48D1-B489-20307B231710}" destId="{DBC66E9D-614B-444B-A4AC-4EE22D9EB671}" srcOrd="2" destOrd="0" presId="urn:microsoft.com/office/officeart/2018/2/layout/IconVerticalSolidList"/>
    <dgm:cxn modelId="{AAA3C667-FB2D-4FF8-A648-A167E48FDCC8}" type="presParOf" srcId="{AEFD99C1-73EA-48D1-B489-20307B231710}" destId="{C5F91CB6-9191-4AD2-B84E-A178D8C41361}" srcOrd="3" destOrd="0" presId="urn:microsoft.com/office/officeart/2018/2/layout/IconVerticalSolidList"/>
    <dgm:cxn modelId="{9433528C-8654-4318-9453-F1F41DBDC8EC}" type="presParOf" srcId="{1E7AD14A-D630-4DEC-AE00-814BEF1F428B}" destId="{62D4EF94-040B-447A-B4D1-C7EF9A8B54D2}" srcOrd="1" destOrd="0" presId="urn:microsoft.com/office/officeart/2018/2/layout/IconVerticalSolidList"/>
    <dgm:cxn modelId="{44205FF8-3A69-4F03-9B17-01B0E32B41B4}" type="presParOf" srcId="{1E7AD14A-D630-4DEC-AE00-814BEF1F428B}" destId="{472C5BC2-700E-47B3-BE72-CDB4CA9E45A3}" srcOrd="2" destOrd="0" presId="urn:microsoft.com/office/officeart/2018/2/layout/IconVerticalSolidList"/>
    <dgm:cxn modelId="{40CAF845-BDFD-4E7C-B3A7-3905763774D0}" type="presParOf" srcId="{472C5BC2-700E-47B3-BE72-CDB4CA9E45A3}" destId="{F319704E-F84E-40A4-80FB-5D936C272DD4}" srcOrd="0" destOrd="0" presId="urn:microsoft.com/office/officeart/2018/2/layout/IconVerticalSolidList"/>
    <dgm:cxn modelId="{20DDD304-0A86-4929-9707-9BDFC4C9B0AA}" type="presParOf" srcId="{472C5BC2-700E-47B3-BE72-CDB4CA9E45A3}" destId="{95BE9BD8-693A-4B6F-B9B5-EEBCB88361F7}" srcOrd="1" destOrd="0" presId="urn:microsoft.com/office/officeart/2018/2/layout/IconVerticalSolidList"/>
    <dgm:cxn modelId="{4AE1126C-2341-4246-8125-78BA7F23C36A}" type="presParOf" srcId="{472C5BC2-700E-47B3-BE72-CDB4CA9E45A3}" destId="{66AA9E1F-F5D8-4795-BE1A-4A6632DB56D6}" srcOrd="2" destOrd="0" presId="urn:microsoft.com/office/officeart/2018/2/layout/IconVerticalSolidList"/>
    <dgm:cxn modelId="{405A0104-FE02-4200-BDFA-E598406FE9CF}" type="presParOf" srcId="{472C5BC2-700E-47B3-BE72-CDB4CA9E45A3}" destId="{5A80F999-893A-4C79-9955-855E3CE98993}" srcOrd="3" destOrd="0" presId="urn:microsoft.com/office/officeart/2018/2/layout/IconVerticalSolidList"/>
    <dgm:cxn modelId="{F8B8B386-C359-4AD3-AE80-58EB1533BDC8}" type="presParOf" srcId="{1E7AD14A-D630-4DEC-AE00-814BEF1F428B}" destId="{B392080E-78D6-4DA7-AC4D-D10C2C767C30}" srcOrd="3" destOrd="0" presId="urn:microsoft.com/office/officeart/2018/2/layout/IconVerticalSolidList"/>
    <dgm:cxn modelId="{4683DAD0-59FC-44C5-8584-D0EA4B7FA898}" type="presParOf" srcId="{1E7AD14A-D630-4DEC-AE00-814BEF1F428B}" destId="{260810FB-79BF-48DC-9B0A-F0E6282C007C}" srcOrd="4" destOrd="0" presId="urn:microsoft.com/office/officeart/2018/2/layout/IconVerticalSolidList"/>
    <dgm:cxn modelId="{7EAE5397-EB43-4069-942F-E8B16ECD615C}" type="presParOf" srcId="{260810FB-79BF-48DC-9B0A-F0E6282C007C}" destId="{52413F2F-9179-475C-AFAE-8E673F6C5634}" srcOrd="0" destOrd="0" presId="urn:microsoft.com/office/officeart/2018/2/layout/IconVerticalSolidList"/>
    <dgm:cxn modelId="{44D18B2C-75CE-406D-BED1-3CD55805C164}" type="presParOf" srcId="{260810FB-79BF-48DC-9B0A-F0E6282C007C}" destId="{8F1C4A1E-E4C1-4931-90D8-09E8D7A1CDD9}" srcOrd="1" destOrd="0" presId="urn:microsoft.com/office/officeart/2018/2/layout/IconVerticalSolidList"/>
    <dgm:cxn modelId="{5FF8663C-BC98-4C8E-B140-301761EF483F}" type="presParOf" srcId="{260810FB-79BF-48DC-9B0A-F0E6282C007C}" destId="{6E4AFDC3-9A96-4849-A9F9-317BD334F96F}" srcOrd="2" destOrd="0" presId="urn:microsoft.com/office/officeart/2018/2/layout/IconVerticalSolidList"/>
    <dgm:cxn modelId="{805DEDAF-C9B9-4364-AE3E-38C9D44BB0A5}" type="presParOf" srcId="{260810FB-79BF-48DC-9B0A-F0E6282C007C}" destId="{5E304DF7-3749-407C-BAF9-689D68AEA4DE}" srcOrd="3" destOrd="0" presId="urn:microsoft.com/office/officeart/2018/2/layout/IconVerticalSolidList"/>
    <dgm:cxn modelId="{FE1EF9ED-87BE-47BB-8EC6-4B91DF195365}" type="presParOf" srcId="{1E7AD14A-D630-4DEC-AE00-814BEF1F428B}" destId="{BAE6E513-5FD9-4B67-A44F-7EB949D3EB3B}" srcOrd="5" destOrd="0" presId="urn:microsoft.com/office/officeart/2018/2/layout/IconVerticalSolidList"/>
    <dgm:cxn modelId="{4915CB8A-DB7C-4094-B788-9379369080EE}" type="presParOf" srcId="{1E7AD14A-D630-4DEC-AE00-814BEF1F428B}" destId="{F80877D5-828B-4CF9-A0A7-5E2B54F18D3D}" srcOrd="6" destOrd="0" presId="urn:microsoft.com/office/officeart/2018/2/layout/IconVerticalSolidList"/>
    <dgm:cxn modelId="{13EA97EF-491E-4910-ACF9-6B23FDD345B6}" type="presParOf" srcId="{F80877D5-828B-4CF9-A0A7-5E2B54F18D3D}" destId="{59663676-8A01-43E8-BE71-75C3180EFF0C}" srcOrd="0" destOrd="0" presId="urn:microsoft.com/office/officeart/2018/2/layout/IconVerticalSolidList"/>
    <dgm:cxn modelId="{0C1E0401-D59D-43F8-A43C-805C7E038EE3}" type="presParOf" srcId="{F80877D5-828B-4CF9-A0A7-5E2B54F18D3D}" destId="{9C47DF53-7B05-46DB-B729-5B25AF3F7EC9}" srcOrd="1" destOrd="0" presId="urn:microsoft.com/office/officeart/2018/2/layout/IconVerticalSolidList"/>
    <dgm:cxn modelId="{48BB7870-3F4C-438F-9EDB-CD705DA37BF0}" type="presParOf" srcId="{F80877D5-828B-4CF9-A0A7-5E2B54F18D3D}" destId="{194DD607-EC8E-42FD-9DF2-CC7AAE83B4BE}" srcOrd="2" destOrd="0" presId="urn:microsoft.com/office/officeart/2018/2/layout/IconVerticalSolidList"/>
    <dgm:cxn modelId="{5B8B90C5-7EAF-49D5-8948-83818A67F28C}" type="presParOf" srcId="{F80877D5-828B-4CF9-A0A7-5E2B54F18D3D}" destId="{796978CA-7583-4A0D-9B5C-73FCB2167449}" srcOrd="3" destOrd="0" presId="urn:microsoft.com/office/officeart/2018/2/layout/IconVerticalSolidList"/>
    <dgm:cxn modelId="{B94573F8-906C-4215-8818-7948FA0F1323}" type="presParOf" srcId="{1E7AD14A-D630-4DEC-AE00-814BEF1F428B}" destId="{D68E96B1-6589-4507-BCC9-C168A73BBD50}" srcOrd="7" destOrd="0" presId="urn:microsoft.com/office/officeart/2018/2/layout/IconVerticalSolidList"/>
    <dgm:cxn modelId="{A24E004F-E934-4B97-AD5E-65BF077FC56B}" type="presParOf" srcId="{1E7AD14A-D630-4DEC-AE00-814BEF1F428B}" destId="{D6CB9323-A39F-4170-BD2B-B9F1F63E717B}" srcOrd="8" destOrd="0" presId="urn:microsoft.com/office/officeart/2018/2/layout/IconVerticalSolidList"/>
    <dgm:cxn modelId="{9B785B5A-163A-4413-ADAB-5F1FB67FFAC4}" type="presParOf" srcId="{D6CB9323-A39F-4170-BD2B-B9F1F63E717B}" destId="{14682DD1-002E-4E9D-941E-4605703069E2}" srcOrd="0" destOrd="0" presId="urn:microsoft.com/office/officeart/2018/2/layout/IconVerticalSolidList"/>
    <dgm:cxn modelId="{0B8BCB1F-2E02-49CC-839A-6FC959048498}" type="presParOf" srcId="{D6CB9323-A39F-4170-BD2B-B9F1F63E717B}" destId="{06652192-FE33-4E09-87C0-C1DEC20BD5B8}" srcOrd="1" destOrd="0" presId="urn:microsoft.com/office/officeart/2018/2/layout/IconVerticalSolidList"/>
    <dgm:cxn modelId="{880EFF49-1C8B-4D6A-9191-84506D8E89F1}" type="presParOf" srcId="{D6CB9323-A39F-4170-BD2B-B9F1F63E717B}" destId="{3D7BAC8F-99A1-4580-A55A-0988BCE8962C}" srcOrd="2" destOrd="0" presId="urn:microsoft.com/office/officeart/2018/2/layout/IconVerticalSolidList"/>
    <dgm:cxn modelId="{1DE88B10-BDB3-4310-93D1-FF3739A786CB}" type="presParOf" srcId="{D6CB9323-A39F-4170-BD2B-B9F1F63E717B}" destId="{2AECF073-6844-4A0D-8FD9-7830A321E9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94D3D-03ED-7F46-82B0-C238BB83FC28}">
      <dsp:nvSpPr>
        <dsp:cNvPr id="0" name=""/>
        <dsp:cNvSpPr/>
      </dsp:nvSpPr>
      <dsp:spPr>
        <a:xfrm>
          <a:off x="0" y="4020224"/>
          <a:ext cx="2628900" cy="32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Thank</a:t>
          </a:r>
        </a:p>
      </dsp:txBody>
      <dsp:txXfrm>
        <a:off x="0" y="4020224"/>
        <a:ext cx="2628900" cy="329856"/>
      </dsp:txXfrm>
    </dsp:sp>
    <dsp:sp modelId="{497A2CE1-1B09-CB44-8977-0968979C98FB}">
      <dsp:nvSpPr>
        <dsp:cNvPr id="0" name=""/>
        <dsp:cNvSpPr/>
      </dsp:nvSpPr>
      <dsp:spPr>
        <a:xfrm>
          <a:off x="2628900" y="4020224"/>
          <a:ext cx="7886700" cy="329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Thank participant for participation.</a:t>
          </a:r>
        </a:p>
      </dsp:txBody>
      <dsp:txXfrm>
        <a:off x="2628900" y="4020224"/>
        <a:ext cx="7886700" cy="329856"/>
      </dsp:txXfrm>
    </dsp:sp>
    <dsp:sp modelId="{4DC65FDF-EFE0-AB43-8559-2A3CB1CBCD00}">
      <dsp:nvSpPr>
        <dsp:cNvPr id="0" name=""/>
        <dsp:cNvSpPr/>
      </dsp:nvSpPr>
      <dsp:spPr>
        <a:xfrm rot="10800000">
          <a:off x="0" y="3517853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Fill</a:t>
          </a:r>
        </a:p>
      </dsp:txBody>
      <dsp:txXfrm rot="-10800000">
        <a:off x="0" y="3517853"/>
        <a:ext cx="2628900" cy="329757"/>
      </dsp:txXfrm>
    </dsp:sp>
    <dsp:sp modelId="{FD4FF1A8-00D2-7E40-9DE4-5E333050D5F1}">
      <dsp:nvSpPr>
        <dsp:cNvPr id="0" name=""/>
        <dsp:cNvSpPr/>
      </dsp:nvSpPr>
      <dsp:spPr>
        <a:xfrm>
          <a:off x="2628900" y="3517853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Fill post-test questionnaire, bug report.</a:t>
          </a:r>
        </a:p>
      </dsp:txBody>
      <dsp:txXfrm>
        <a:off x="2628900" y="3517853"/>
        <a:ext cx="7886700" cy="329757"/>
      </dsp:txXfrm>
    </dsp:sp>
    <dsp:sp modelId="{EBFFF8B3-E850-B845-A2AE-330E459705C8}">
      <dsp:nvSpPr>
        <dsp:cNvPr id="0" name=""/>
        <dsp:cNvSpPr/>
      </dsp:nvSpPr>
      <dsp:spPr>
        <a:xfrm rot="10800000">
          <a:off x="0" y="3015482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Conduct</a:t>
          </a:r>
        </a:p>
      </dsp:txBody>
      <dsp:txXfrm rot="-10800000">
        <a:off x="0" y="3015482"/>
        <a:ext cx="2628900" cy="329757"/>
      </dsp:txXfrm>
    </dsp:sp>
    <dsp:sp modelId="{34EBF99B-51D8-C34D-B45E-2350AC727F94}">
      <dsp:nvSpPr>
        <dsp:cNvPr id="0" name=""/>
        <dsp:cNvSpPr/>
      </dsp:nvSpPr>
      <dsp:spPr>
        <a:xfrm>
          <a:off x="2628900" y="3015482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Conduct interviews, ask relevant questions.</a:t>
          </a:r>
        </a:p>
      </dsp:txBody>
      <dsp:txXfrm>
        <a:off x="2628900" y="3015482"/>
        <a:ext cx="7886700" cy="329757"/>
      </dsp:txXfrm>
    </dsp:sp>
    <dsp:sp modelId="{A53AEEC8-0DB7-1B4D-A7AE-8C5E64CC0F7F}">
      <dsp:nvSpPr>
        <dsp:cNvPr id="0" name=""/>
        <dsp:cNvSpPr/>
      </dsp:nvSpPr>
      <dsp:spPr>
        <a:xfrm rot="10800000">
          <a:off x="0" y="2513111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Explain</a:t>
          </a:r>
        </a:p>
      </dsp:txBody>
      <dsp:txXfrm rot="-10800000">
        <a:off x="0" y="2513111"/>
        <a:ext cx="2628900" cy="329757"/>
      </dsp:txXfrm>
    </dsp:sp>
    <dsp:sp modelId="{31367F64-C5E3-D643-B8B2-14A79F57B98D}">
      <dsp:nvSpPr>
        <dsp:cNvPr id="0" name=""/>
        <dsp:cNvSpPr/>
      </dsp:nvSpPr>
      <dsp:spPr>
        <a:xfrm>
          <a:off x="2628900" y="2513111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test scenarios, start testing.</a:t>
          </a:r>
        </a:p>
      </dsp:txBody>
      <dsp:txXfrm>
        <a:off x="2628900" y="2513111"/>
        <a:ext cx="7886700" cy="329757"/>
      </dsp:txXfrm>
    </dsp:sp>
    <dsp:sp modelId="{EE2976F9-8D71-EC4C-B78C-B81C345BB22D}">
      <dsp:nvSpPr>
        <dsp:cNvPr id="0" name=""/>
        <dsp:cNvSpPr/>
      </dsp:nvSpPr>
      <dsp:spPr>
        <a:xfrm rot="10800000">
          <a:off x="0" y="2010740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Complete</a:t>
          </a:r>
        </a:p>
      </dsp:txBody>
      <dsp:txXfrm rot="-10800000">
        <a:off x="0" y="2010740"/>
        <a:ext cx="2628900" cy="329757"/>
      </dsp:txXfrm>
    </dsp:sp>
    <dsp:sp modelId="{9F773CA4-5D5F-3D43-B33B-BA3A066DFB82}">
      <dsp:nvSpPr>
        <dsp:cNvPr id="0" name=""/>
        <dsp:cNvSpPr/>
      </dsp:nvSpPr>
      <dsp:spPr>
        <a:xfrm>
          <a:off x="2628900" y="2010740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Complete pre-test questionnaire.</a:t>
          </a:r>
        </a:p>
      </dsp:txBody>
      <dsp:txXfrm>
        <a:off x="2628900" y="2010740"/>
        <a:ext cx="7886700" cy="329757"/>
      </dsp:txXfrm>
    </dsp:sp>
    <dsp:sp modelId="{A80B8431-35E6-5D47-BF8A-948CD1CFF02B}">
      <dsp:nvSpPr>
        <dsp:cNvPr id="0" name=""/>
        <dsp:cNvSpPr/>
      </dsp:nvSpPr>
      <dsp:spPr>
        <a:xfrm rot="10800000">
          <a:off x="0" y="1508370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Request</a:t>
          </a:r>
        </a:p>
      </dsp:txBody>
      <dsp:txXfrm rot="-10800000">
        <a:off x="0" y="1508370"/>
        <a:ext cx="2628900" cy="329757"/>
      </dsp:txXfrm>
    </dsp:sp>
    <dsp:sp modelId="{AF62F569-0F7F-6E4E-A334-519006729072}">
      <dsp:nvSpPr>
        <dsp:cNvPr id="0" name=""/>
        <dsp:cNvSpPr/>
      </dsp:nvSpPr>
      <dsp:spPr>
        <a:xfrm>
          <a:off x="2628900" y="1508370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Request permission, begin testing.</a:t>
          </a:r>
        </a:p>
      </dsp:txBody>
      <dsp:txXfrm>
        <a:off x="2628900" y="1508370"/>
        <a:ext cx="7886700" cy="329757"/>
      </dsp:txXfrm>
    </dsp:sp>
    <dsp:sp modelId="{4AA19622-4D8E-2C45-B0AE-0AE451D70F88}">
      <dsp:nvSpPr>
        <dsp:cNvPr id="0" name=""/>
        <dsp:cNvSpPr/>
      </dsp:nvSpPr>
      <dsp:spPr>
        <a:xfrm rot="10800000">
          <a:off x="0" y="1005999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Confirm</a:t>
          </a:r>
        </a:p>
      </dsp:txBody>
      <dsp:txXfrm rot="-10800000">
        <a:off x="0" y="1005999"/>
        <a:ext cx="2628900" cy="329757"/>
      </dsp:txXfrm>
    </dsp:sp>
    <dsp:sp modelId="{6DC3F9A1-C97F-CD4D-A294-93951B1D2962}">
      <dsp:nvSpPr>
        <dsp:cNvPr id="0" name=""/>
        <dsp:cNvSpPr/>
      </dsp:nvSpPr>
      <dsp:spPr>
        <a:xfrm>
          <a:off x="2628900" y="1005999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Confirm consent, proceed with test.</a:t>
          </a:r>
        </a:p>
      </dsp:txBody>
      <dsp:txXfrm>
        <a:off x="2628900" y="1005999"/>
        <a:ext cx="7886700" cy="329757"/>
      </dsp:txXfrm>
    </dsp:sp>
    <dsp:sp modelId="{CCC9DA57-5118-2341-9846-790F0659BBB3}">
      <dsp:nvSpPr>
        <dsp:cNvPr id="0" name=""/>
        <dsp:cNvSpPr/>
      </dsp:nvSpPr>
      <dsp:spPr>
        <a:xfrm rot="10800000">
          <a:off x="0" y="503628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Introduce</a:t>
          </a:r>
        </a:p>
      </dsp:txBody>
      <dsp:txXfrm rot="-10800000">
        <a:off x="0" y="503628"/>
        <a:ext cx="2628900" cy="329757"/>
      </dsp:txXfrm>
    </dsp:sp>
    <dsp:sp modelId="{B0776BD5-80A1-664F-87E3-2B823250F22B}">
      <dsp:nvSpPr>
        <dsp:cNvPr id="0" name=""/>
        <dsp:cNvSpPr/>
      </dsp:nvSpPr>
      <dsp:spPr>
        <a:xfrm>
          <a:off x="2628900" y="503628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Introduce app, explain usability test.</a:t>
          </a:r>
        </a:p>
      </dsp:txBody>
      <dsp:txXfrm>
        <a:off x="2628900" y="503628"/>
        <a:ext cx="7886700" cy="329757"/>
      </dsp:txXfrm>
    </dsp:sp>
    <dsp:sp modelId="{E57CCB63-6042-B54F-93CF-B8E02A3508FA}">
      <dsp:nvSpPr>
        <dsp:cNvPr id="0" name=""/>
        <dsp:cNvSpPr/>
      </dsp:nvSpPr>
      <dsp:spPr>
        <a:xfrm rot="10800000">
          <a:off x="0" y="1257"/>
          <a:ext cx="2628900" cy="5073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92456" rIns="1869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Welcome</a:t>
          </a:r>
        </a:p>
      </dsp:txBody>
      <dsp:txXfrm rot="-10800000">
        <a:off x="0" y="1257"/>
        <a:ext cx="2628900" cy="329757"/>
      </dsp:txXfrm>
    </dsp:sp>
    <dsp:sp modelId="{162AE6C2-304E-4647-B489-A2A5164608AA}">
      <dsp:nvSpPr>
        <dsp:cNvPr id="0" name=""/>
        <dsp:cNvSpPr/>
      </dsp:nvSpPr>
      <dsp:spPr>
        <a:xfrm>
          <a:off x="2628900" y="1257"/>
          <a:ext cx="7886700" cy="3297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Welcome participant, create relaxed atmosphere.</a:t>
          </a:r>
        </a:p>
      </dsp:txBody>
      <dsp:txXfrm>
        <a:off x="2628900" y="1257"/>
        <a:ext cx="7886700" cy="329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66E6D-D006-4C3C-BE76-BE1A50673DE4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CBACE-F237-41C1-AEA2-B0C440441601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1919-CE87-4421-A4B6-5982C78D3C72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 Section List View,  Filter for Building Name and Class days is Not Working</a:t>
          </a:r>
        </a:p>
      </dsp:txBody>
      <dsp:txXfrm>
        <a:off x="1507738" y="707092"/>
        <a:ext cx="9007861" cy="1305401"/>
      </dsp:txXfrm>
    </dsp:sp>
    <dsp:sp modelId="{F7AA9D27-DA03-4926-B7DD-45EA0EEC7B74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31F00-9367-4371-AE91-40B02920F979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56746-4C04-40F0-8FDC-909FB4B4E867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Course, Instructor, and Building fields were being duplicated in the Add Item section.</a:t>
          </a:r>
        </a:p>
      </dsp:txBody>
      <dsp:txXfrm>
        <a:off x="1507738" y="2338844"/>
        <a:ext cx="9007861" cy="130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2E1AD-66D4-47C3-AD8B-B4C257BE3E20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A30C7-1940-474A-B7E1-A373759F7562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91CB6-9191-4AD2-B84E-A178D8C41361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Changes in the Calendar View should occur automatically.</a:t>
          </a:r>
        </a:p>
      </dsp:txBody>
      <dsp:txXfrm>
        <a:off x="836323" y="3399"/>
        <a:ext cx="9679276" cy="724089"/>
      </dsp:txXfrm>
    </dsp:sp>
    <dsp:sp modelId="{F319704E-F84E-40A4-80FB-5D936C272DD4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E9BD8-693A-4B6F-B9B5-EEBCB88361F7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0F999-893A-4C79-9955-855E3CE98993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Help Section needed to navigate through each section</a:t>
          </a:r>
        </a:p>
      </dsp:txBody>
      <dsp:txXfrm>
        <a:off x="836323" y="908511"/>
        <a:ext cx="9679276" cy="724089"/>
      </dsp:txXfrm>
    </dsp:sp>
    <dsp:sp modelId="{52413F2F-9179-475C-AFAE-8E673F6C563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C4A1E-E4C1-4931-90D8-09E8D7A1CDD9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04DF7-3749-407C-BAF9-689D68AEA4DE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 Add item Section,Changes Should Occur Automatically without using Refresh.</a:t>
          </a:r>
        </a:p>
      </dsp:txBody>
      <dsp:txXfrm>
        <a:off x="836323" y="1813624"/>
        <a:ext cx="9679276" cy="724089"/>
      </dsp:txXfrm>
    </dsp:sp>
    <dsp:sp modelId="{59663676-8A01-43E8-BE71-75C3180EFF0C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7DF53-7B05-46DB-B729-5B25AF3F7EC9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978CA-7583-4A0D-9B5C-73FCB2167449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Am and Pm Should be Fixed in Add Item Section </a:t>
          </a:r>
        </a:p>
      </dsp:txBody>
      <dsp:txXfrm>
        <a:off x="836323" y="2718736"/>
        <a:ext cx="9679276" cy="724089"/>
      </dsp:txXfrm>
    </dsp:sp>
    <dsp:sp modelId="{14682DD1-002E-4E9D-941E-4605703069E2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52192-FE33-4E09-87C0-C1DEC20BD5B8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CF073-6844-4A0D-8FD9-7830A321E999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Help Section to navigate through sections</a:t>
          </a:r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FDF3C-34BF-F246-8F3A-5547DE9D0C54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6E403-53C0-944E-B31F-F7825D285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0768-1D3C-3391-E444-27050071D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23DA7-A7E5-30D5-F846-9763E5B29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1CBDB-943C-6121-8010-AD2CC97E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D02F-93EF-5576-E499-EAAE3FEE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74E6-5D3F-2810-70D6-E8280309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1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27C5-B3B7-D7F4-831F-6DE9588E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87C92-2EC1-F579-8013-DE854BE99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90182-44CA-82B8-9ED8-54645EAA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176A6-54C7-6096-A8F9-48E903A0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7B439-D009-D78D-D389-AE8F5A1D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7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885226-486A-5C57-F890-125B7DFA4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072F9-11CB-8C91-11B1-C1F8DBFE7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319E-3222-7D12-4E03-08338745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A046-E676-4CFB-F2F1-2C9FBEB5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6F33D-A963-F98B-A0A5-84FC2322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F805-FAF9-119D-5252-62DA7076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289B1-A073-523D-3F22-0573DD8C1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C2A4-36C2-9DF2-6488-908D60CF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A2E02-03A8-C5AE-6C75-CBFD7951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D41F9-5520-2697-A322-01A0B731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5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13D3-AE4B-50EE-AB49-E66376EC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68534-CFDA-2744-7204-F43DC5A4F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5A981-7862-7CDA-6DEB-AD97024A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0C23-2610-C58F-2588-D944E758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CCBD7-E65B-F332-C225-D2E14CED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FCA3-143D-F9AF-D398-82CAE98B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8C83-BC08-497A-DA29-722FF41D4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6664B-08C6-7D1E-35A5-FEE24B161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F3B7E-F60B-2928-E69B-7E06D485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CA874-6C62-6A2C-3093-5FE6E8197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F1C64-0087-9FBC-88C9-D5B013D8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11F6-EC52-978C-36FD-EB0A7AC0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50B5-7606-6C1C-521F-96A14B51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415E6-7C8A-ABB5-9E5A-F0D570670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165E0-4F6D-F039-25B8-058A6C7D9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F552E-605F-E3B7-7DF0-8A4BE2934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721A9-D652-F33E-80E9-A8DFFFAA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D6E54-0563-A406-E702-26755AFA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28FC4-A93D-D024-84D1-4288B4C5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9427-36C1-40C4-8D22-C266A1A4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C7BBB-B5E4-6DEA-A9E2-EF39A9EA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82E14-0CFF-D80D-353A-383181CE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A7F3D-E823-2782-B4C7-C5E86B97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178FD-D05D-1BF2-F4A5-D382BD21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FA160-D741-B09D-D89B-D3EC75C0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39A00-4427-D93A-BE29-87AF2C62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9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A4F0-9F1F-7AE5-7992-C8D78696A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0644-27B1-8527-430D-001A9861F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15A9D-CAC4-D254-9C1A-92898088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6A497-9A03-90A8-7170-3141BF0B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83030-5970-20DA-136B-2A61FF2D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5CE4E-FCCB-8FE3-BE7C-AFC1ECDF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1C17-7223-CC3A-B1A6-1011CC3A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B4416-3398-5D5E-3CFB-BAF7B9599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4BD06-0815-143D-720A-BD0A33032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BB7D-B934-5676-2079-592629ED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8C23F-30C5-2251-BE4F-A8260CB2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CCB4F-5555-CE39-7EDD-A3FB054A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0D303-C033-0544-89EA-7BD95589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2349D-B2EE-D9C5-960B-623292127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9D089-D13A-4C68-4BDD-6060770E0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9F53C5-8C10-F14A-BABC-2B333A0B0B3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1433A-6CCD-9ADA-A45F-6AD7AE927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66E65-797F-23FF-0965-5F7D01A9D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DF00EA-2472-4F4E-9E01-8C7F59505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6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6C4118A-B523-45D9-B427-8E05B2DE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EC37C-9481-AA9B-1359-00C03B201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76" y="557189"/>
            <a:ext cx="4899039" cy="334690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5200" kern="1200">
                <a:latin typeface="+mj-lt"/>
                <a:ea typeface="+mj-ea"/>
                <a:cs typeface="+mj-cs"/>
              </a:rPr>
              <a:t>Preliminary Usability Test Results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C224C-C84E-B7BE-9F3A-E2AB72AE7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676" y="4068287"/>
            <a:ext cx="4899039" cy="2060799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Team 6: CS Scheduling App</a:t>
            </a:r>
          </a:p>
          <a:p>
            <a:pPr algn="l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Presenter:Thanuja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Maddali</a:t>
            </a:r>
          </a:p>
          <a:p>
            <a:pPr algn="l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D3A0760-0962-64ED-5460-7E52C74A5F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28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8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247B-E948-5FA8-934C-2BAF8378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 Test Process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BE25CD9-15FF-3CE3-BB9A-0B42B47827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68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39B05C-4A92-8FC7-7CBC-836138CA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3400" b="1"/>
              <a:t>Test Scenario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4498-512B-0257-F74F-9202B5AB5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5684520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Participants were asked to access the website and try to navigate Each menu section and understand the information.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QUESTIONS ASKED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it easy to Navigate and log into the App?  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Was Content Provided Comfortable to read?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500" dirty="0"/>
          </a:p>
        </p:txBody>
      </p:sp>
      <p:pic>
        <p:nvPicPr>
          <p:cNvPr id="5" name="Picture 4" descr="A graph of blue bars&#10;&#10;Description automatically generated">
            <a:extLst>
              <a:ext uri="{FF2B5EF4-FFF2-40B4-BE49-F238E27FC236}">
                <a16:creationId xmlns:a16="http://schemas.microsoft.com/office/drawing/2014/main" id="{5DD40AA7-5CB4-5FA9-E285-FDFC98131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516" y="1324287"/>
            <a:ext cx="5221705" cy="415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8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30FD-E0B5-7944-FF9F-8665F8A9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anchor="t">
            <a:normAutofit/>
          </a:bodyPr>
          <a:lstStyle/>
          <a:p>
            <a:r>
              <a:rPr lang="en-US" sz="3200"/>
              <a:t>Test Scenario 2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ontent Placeholder 2">
            <a:extLst>
              <a:ext uri="{FF2B5EF4-FFF2-40B4-BE49-F238E27FC236}">
                <a16:creationId xmlns:a16="http://schemas.microsoft.com/office/drawing/2014/main" id="{603B21D0-CC01-672F-4E9F-C3B640A1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551176"/>
            <a:ext cx="4544762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  <a:p>
            <a:pPr marL="0" indent="0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Participants were asked to use the Add item Feature to add the course and view in the calendar</a:t>
            </a:r>
          </a:p>
          <a:p>
            <a:pPr marL="0" indent="0">
              <a:buNone/>
            </a:pPr>
            <a:endParaRPr 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QUESTIONS ASKED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How Comfortable did you feel while using the Add item Feature?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Is it easy to Add course and view in the calendar</a:t>
            </a:r>
          </a:p>
          <a:p>
            <a:pPr marL="0" indent="0">
              <a:buNone/>
            </a:pPr>
            <a:endParaRPr 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/>
          </a:p>
          <a:p>
            <a:pPr marL="0" indent="0">
              <a:buNone/>
            </a:pPr>
            <a:endParaRPr lang="en-US" sz="2000" b="1"/>
          </a:p>
        </p:txBody>
      </p:sp>
      <p:pic>
        <p:nvPicPr>
          <p:cNvPr id="5" name="Picture 4" descr="A graph of blue bars&#10;&#10;Description automatically generated">
            <a:extLst>
              <a:ext uri="{FF2B5EF4-FFF2-40B4-BE49-F238E27FC236}">
                <a16:creationId xmlns:a16="http://schemas.microsoft.com/office/drawing/2014/main" id="{F516FB30-7FDE-424E-93BE-AEC5B0AAA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748" y="1709535"/>
            <a:ext cx="5334160" cy="344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355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46AC-F036-F491-F686-6272B260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Bugs Report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5C9A9F4-3DDB-0BF7-7F5E-A9CAB482A0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49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5166-61E3-10E9-C32D-BA0E0991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 CHANGES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71DC09-C37F-C811-32DB-375F3619CB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34531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41806-5B11-63EF-5F4D-9332B0F7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C4986113-71DF-4E6E-FCA0-E3367E0D1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8" name="Graphic 7" descr="Smiling Face with No Fill">
            <a:extLst>
              <a:ext uri="{FF2B5EF4-FFF2-40B4-BE49-F238E27FC236}">
                <a16:creationId xmlns:a16="http://schemas.microsoft.com/office/drawing/2014/main" id="{7DAA50A4-4B2F-434B-B849-88678B5C6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0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260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Preliminary Usability Test Results Presentation</vt:lpstr>
      <vt:lpstr>Usability Test Process</vt:lpstr>
      <vt:lpstr>Test Scenario 1</vt:lpstr>
      <vt:lpstr>Test Scenario 2</vt:lpstr>
      <vt:lpstr>Bugs Report</vt:lpstr>
      <vt:lpstr>RECOMMENDED  CHANGES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Usability Test Results Presentation</dc:title>
  <dc:creator>tmaddali</dc:creator>
  <cp:lastModifiedBy>tmaddali</cp:lastModifiedBy>
  <cp:revision>2</cp:revision>
  <dcterms:created xsi:type="dcterms:W3CDTF">2024-04-15T22:03:57Z</dcterms:created>
  <dcterms:modified xsi:type="dcterms:W3CDTF">2024-04-17T21:47:20Z</dcterms:modified>
</cp:coreProperties>
</file>